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embeddedFontLst>
    <p:embeddedFont>
      <p:font typeface="Abril Fatface"/>
      <p:regular r:id="rId61"/>
    </p:embeddedFont>
    <p:embeddedFont>
      <p:font typeface="Lexend Deca"/>
      <p:regular r:id="rId62"/>
      <p:bold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hane Hal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191BDA4-26FA-41B1-B29E-8031F725CE81}">
  <a:tblStyle styleId="{0191BDA4-26FA-41B1-B29E-8031F725CE8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exendDeca-regular.fntdata"/><Relationship Id="rId61" Type="http://schemas.openxmlformats.org/officeDocument/2006/relationships/font" Target="fonts/AbrilFatface-regular.fntdata"/><Relationship Id="rId20" Type="http://schemas.openxmlformats.org/officeDocument/2006/relationships/slide" Target="slides/slide14.xml"/><Relationship Id="rId63" Type="http://schemas.openxmlformats.org/officeDocument/2006/relationships/font" Target="fonts/LexendDeca-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5-03T15:06:57.816">
    <p:pos x="450" y="689"/>
    <p:text>Also here, I interpret victory and non-victory to be the victory status of the petition, if that means instead successful and unsuccessful (based on the success criterion) then I'd clarify.</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ngadget.com/2017-09-01-google-perspective-comment-ranking-system.html?guccounter=1&amp;guce_referrer=aHR0cHM6Ly93d3cuZ29vZ2xlLmNvbS8&amp;guce_referrer_sig=AQAAAHKmXXB98aUesdWoXN8JYgDf3J4GwEPobk3QDA1ec3voJzXodiHsPTQJXY7KTfn18pJz3aY9fXgk774nkruxIl5AxCzfX_Qeh9jMkDrhwLo9Lox-kbXfmSDAJh9i050gkv60GCpSm55Pfq5qkPcA-DOd03wHDmcXDovB2cBuOA_F" TargetMode="External"/><Relationship Id="rId3" Type="http://schemas.openxmlformats.org/officeDocument/2006/relationships/hyperlink" Target="https://twitter.com/jessamyn/status/900867154412699649" TargetMode="External"/><Relationship Id="rId4" Type="http://schemas.openxmlformats.org/officeDocument/2006/relationships/hyperlink" Target="https://www.scientificamerican.com/article/can-ai-identify-toxic-online-content/"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rspectiveapi.com/how-it-works/"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surge-ai/profanity"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0c4adc979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0c4adc979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PMs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3b72aee6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3b72aee6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Kristen - Now we will move into our data analysis of the petitions. We wanted to look into what factors of a petition make it more “successful”, and i will get into what that means in the </a:t>
            </a:r>
            <a:r>
              <a:rPr lang="en"/>
              <a:t>next</a:t>
            </a:r>
            <a:r>
              <a:rPr lang="en"/>
              <a:t> few slides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38ee4427ec_4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38ee4427ec_4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Kristen - </a:t>
            </a:r>
            <a:r>
              <a:rPr lang="en"/>
              <a:t>More data the better! We have 1.6 million rows of data, but Deepnote cannot handle that. In an attempt to utilize as much data as possible, we took a random sample to try and mimic the population.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3b72aee64b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3b72aee64b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Kristen - </a:t>
            </a:r>
            <a:r>
              <a:rPr lang="en"/>
              <a:t>More data the better! We have 1.6 million rows of data, but Deepnote cannot handle that. In an attempt to utilize as much data as possible, we took a random sample to try and mimic the population. Also, for different </a:t>
            </a:r>
            <a:r>
              <a:rPr lang="en"/>
              <a:t>analysis, we used a different number of samples in part 1 depending on how much data the algorithm could handle.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Total rows  in 1 dataset = 1000</a:t>
            </a:r>
            <a:endParaRPr/>
          </a:p>
          <a:p>
            <a:pPr indent="0" lvl="0" marL="0" rtl="0" algn="l">
              <a:spcBef>
                <a:spcPts val="0"/>
              </a:spcBef>
              <a:spcAft>
                <a:spcPts val="0"/>
              </a:spcAft>
              <a:buNone/>
            </a:pPr>
            <a:r>
              <a:rPr lang="en"/>
              <a:t>Ran yake 100 times on different dfs of 1000 rows each = 100,000 rows used total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0f1801fb5e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0f1801fb5e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Kristen - In the data given, there was a column called ‘status,’ which is defined as “the status of the petition as of now.” It could be saved, active, closed, or victory, but after running a quick analysis, only a small portion of the </a:t>
            </a:r>
            <a:r>
              <a:rPr lang="en"/>
              <a:t>petitions</a:t>
            </a:r>
            <a:r>
              <a:rPr lang="en"/>
              <a:t> were defined as victorious and it doesn’t always signify large growth/success. Some petitions with 10 signatures might be labeled as “victory.” To stay consistent, we decided to create our own success metric.</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3a715c6da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3a715c6da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Kristen - Before getting into the details of our success metric, I will introduce the three main methods of analysis we conducted on the petition data to measure </a:t>
            </a:r>
            <a:r>
              <a:rPr lang="en"/>
              <a:t>factors</a:t>
            </a:r>
            <a:r>
              <a:rPr lang="en"/>
              <a:t> of growth.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Check the last one, idk if we added that to slide deck</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Make sure to talk about why this is important</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3b72aee64b_6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23b72aee64b_6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Preetha</a:t>
            </a:r>
            <a:endParaRPr/>
          </a:p>
          <a:p>
            <a:pPr indent="-298450" lvl="0" marL="457200" rtl="0" algn="l">
              <a:spcBef>
                <a:spcPts val="0"/>
              </a:spcBef>
              <a:spcAft>
                <a:spcPts val="0"/>
              </a:spcAft>
              <a:buClr>
                <a:schemeClr val="dk1"/>
              </a:buClr>
              <a:buSzPts val="1100"/>
              <a:buChar char="●"/>
            </a:pPr>
            <a:r>
              <a:rPr lang="en">
                <a:solidFill>
                  <a:schemeClr val="dk1"/>
                </a:solidFill>
              </a:rPr>
              <a:t>Used polarity scores to conduct some analysis on the overall sentiments of each petition ‘description’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Used a package called NLTK Vader which is is a lexicon and rule based sentiment analysis tool specifically calibrated to sentiments most commonly expressed on social media platforms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Vader outputs 4 metrics: compound, negative, neutral, and positive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compound score calculates the sum of all lexicon ratings which is normalized between -1 (most negative) and +1 (most positive).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Positive, negative, and neutral represent the </a:t>
            </a:r>
            <a:r>
              <a:rPr b="1" lang="en">
                <a:solidFill>
                  <a:schemeClr val="dk1"/>
                </a:solidFill>
              </a:rPr>
              <a:t>proportion</a:t>
            </a:r>
            <a:r>
              <a:rPr lang="en">
                <a:solidFill>
                  <a:schemeClr val="dk1"/>
                </a:solidFill>
              </a:rPr>
              <a:t> of the text that falls into these categories</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23b72aee64b_6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23b72aee64b_6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Preetha: </a:t>
            </a:r>
            <a:endParaRPr/>
          </a:p>
          <a:p>
            <a:pPr indent="-298450" lvl="0" marL="457200" rtl="0" algn="l">
              <a:spcBef>
                <a:spcPts val="0"/>
              </a:spcBef>
              <a:spcAft>
                <a:spcPts val="0"/>
              </a:spcAft>
              <a:buSzPts val="1100"/>
              <a:buChar char="●"/>
            </a:pPr>
            <a:r>
              <a:rPr lang="en"/>
              <a:t>As an example, we can see for the positive sentence, it has a proportion of 0 negative words, 0.695 for neutral and 0.305 for positive, thus making it a positive statement in its compound score of 0.6908</a:t>
            </a:r>
            <a:endParaRPr/>
          </a:p>
          <a:p>
            <a:pPr indent="-298450" lvl="0" marL="457200" rtl="0" algn="l">
              <a:spcBef>
                <a:spcPts val="0"/>
              </a:spcBef>
              <a:spcAft>
                <a:spcPts val="0"/>
              </a:spcAft>
              <a:buSzPts val="1100"/>
              <a:buChar char="●"/>
            </a:pPr>
            <a:r>
              <a:rPr lang="en"/>
              <a:t>Same for negative sentence, since it has a larger proportion of negative and neutral words in its text, it leans slightly below 0 towards a negative/neutral statement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23a715c6da1_2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23a715c6da1_2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Preetha</a:t>
            </a:r>
            <a:endParaRPr/>
          </a:p>
          <a:p>
            <a:pPr indent="-298450" lvl="0" marL="457200" rtl="0" algn="l">
              <a:spcBef>
                <a:spcPts val="0"/>
              </a:spcBef>
              <a:spcAft>
                <a:spcPts val="0"/>
              </a:spcAft>
              <a:buSzPts val="1100"/>
              <a:buChar char="●"/>
            </a:pPr>
            <a:r>
              <a:rPr lang="en"/>
              <a:t>Thus, we made a visualization using a kernel density plot to represent the probability density function of the continuous variable of the compound, pos, neg, and neu </a:t>
            </a:r>
            <a:r>
              <a:rPr lang="en"/>
              <a:t>values</a:t>
            </a:r>
            <a:r>
              <a:rPr lang="en"/>
              <a:t> </a:t>
            </a:r>
            <a:endParaRPr/>
          </a:p>
          <a:p>
            <a:pPr indent="-298450" lvl="1" marL="914400" rtl="0" algn="l">
              <a:spcBef>
                <a:spcPts val="0"/>
              </a:spcBef>
              <a:spcAft>
                <a:spcPts val="0"/>
              </a:spcAft>
              <a:buSzPts val="1100"/>
              <a:buChar char="○"/>
            </a:pPr>
            <a:r>
              <a:rPr lang="en"/>
              <a:t>is analogous to a histogram but uses a continuous curve to represent the distribution of the data</a:t>
            </a:r>
            <a:endParaRPr/>
          </a:p>
          <a:p>
            <a:pPr indent="-298450" lvl="0" marL="457200" rtl="0" algn="l">
              <a:spcBef>
                <a:spcPts val="0"/>
              </a:spcBef>
              <a:spcAft>
                <a:spcPts val="0"/>
              </a:spcAft>
              <a:buSzPts val="1100"/>
              <a:buChar char="●"/>
            </a:pPr>
            <a:r>
              <a:rPr lang="en"/>
              <a:t>For the following data visualizations, we used a </a:t>
            </a:r>
            <a:r>
              <a:rPr lang="en"/>
              <a:t>random</a:t>
            </a:r>
            <a:r>
              <a:rPr lang="en"/>
              <a:t> sample of 10,000 rows across all datasets to get a more representative visualization of the data</a:t>
            </a:r>
            <a:endParaRPr/>
          </a:p>
          <a:p>
            <a:pPr indent="-298450" lvl="0" marL="457200" rtl="0" algn="l">
              <a:spcBef>
                <a:spcPts val="0"/>
              </a:spcBef>
              <a:spcAft>
                <a:spcPts val="0"/>
              </a:spcAft>
              <a:buSzPts val="1100"/>
              <a:buChar char="●"/>
            </a:pPr>
            <a:r>
              <a:rPr lang="en"/>
              <a:t>On the x-axis we can see the possible </a:t>
            </a:r>
            <a:r>
              <a:rPr lang="en"/>
              <a:t>range</a:t>
            </a:r>
            <a:r>
              <a:rPr lang="en"/>
              <a:t> of the </a:t>
            </a:r>
            <a:r>
              <a:rPr lang="en"/>
              <a:t>polarity</a:t>
            </a:r>
            <a:r>
              <a:rPr lang="en"/>
              <a:t> score, from -1 to 1, y-axis represents the density of each score value</a:t>
            </a:r>
            <a:endParaRPr/>
          </a:p>
          <a:p>
            <a:pPr indent="-298450" lvl="0" marL="457200" rtl="0" algn="l">
              <a:spcBef>
                <a:spcPts val="0"/>
              </a:spcBef>
              <a:spcAft>
                <a:spcPts val="0"/>
              </a:spcAft>
              <a:buSzPts val="1100"/>
              <a:buChar char="●"/>
            </a:pPr>
            <a:r>
              <a:rPr lang="en"/>
              <a:t>Analysis: </a:t>
            </a:r>
            <a:endParaRPr/>
          </a:p>
          <a:p>
            <a:pPr indent="-298450" lvl="1" marL="914400" rtl="0" algn="l">
              <a:spcBef>
                <a:spcPts val="0"/>
              </a:spcBef>
              <a:spcAft>
                <a:spcPts val="0"/>
              </a:spcAft>
              <a:buSzPts val="1100"/>
              <a:buChar char="○"/>
            </a:pPr>
            <a:r>
              <a:rPr lang="en"/>
              <a:t>Compound around 0 but leaning positive, </a:t>
            </a:r>
            <a:r>
              <a:rPr lang="en"/>
              <a:t>meaning</a:t>
            </a:r>
            <a:r>
              <a:rPr lang="en"/>
              <a:t> </a:t>
            </a:r>
            <a:r>
              <a:rPr lang="en"/>
              <a:t>overall</a:t>
            </a:r>
            <a:r>
              <a:rPr lang="en"/>
              <a:t> the petitions had a neutral or slightly positive sentiment and wording, could possibly be to encourage more signatures </a:t>
            </a:r>
            <a:endParaRPr/>
          </a:p>
          <a:p>
            <a:pPr indent="-298450" lvl="1" marL="914400" rtl="0" algn="l">
              <a:spcBef>
                <a:spcPts val="0"/>
              </a:spcBef>
              <a:spcAft>
                <a:spcPts val="0"/>
              </a:spcAft>
              <a:buSzPts val="1100"/>
              <a:buChar char="○"/>
            </a:pPr>
            <a:r>
              <a:rPr lang="en"/>
              <a:t>Positive is low but spread throughout most petitions</a:t>
            </a:r>
            <a:endParaRPr/>
          </a:p>
          <a:p>
            <a:pPr indent="-298450" lvl="1" marL="914400" rtl="0" algn="l">
              <a:spcBef>
                <a:spcPts val="0"/>
              </a:spcBef>
              <a:spcAft>
                <a:spcPts val="0"/>
              </a:spcAft>
              <a:buSzPts val="1100"/>
              <a:buChar char="○"/>
            </a:pPr>
            <a:r>
              <a:rPr lang="en"/>
              <a:t>Negative is skewed right, meaning there was a higher density of negative wording in petitions</a:t>
            </a:r>
            <a:endParaRPr/>
          </a:p>
          <a:p>
            <a:pPr indent="-298450" lvl="1" marL="914400" rtl="0" algn="l">
              <a:spcBef>
                <a:spcPts val="0"/>
              </a:spcBef>
              <a:spcAft>
                <a:spcPts val="0"/>
              </a:spcAft>
              <a:buSzPts val="1100"/>
              <a:buChar char="○"/>
            </a:pPr>
            <a:r>
              <a:rPr lang="en"/>
              <a:t>Neutral is similar to compound, which can be explained by the fact that as seen in the previous slide, the pos/neg values aren’t usually as large as the neu proportion, so the neu affects the compound score more than the pos/neg values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3b72aee64b_6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3b72aee64b_6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Preetha</a:t>
            </a:r>
            <a:endParaRPr/>
          </a:p>
          <a:p>
            <a:pPr indent="-298450" lvl="0" marL="457200" rtl="0" algn="l">
              <a:spcBef>
                <a:spcPts val="0"/>
              </a:spcBef>
              <a:spcAft>
                <a:spcPts val="0"/>
              </a:spcAft>
              <a:buSzPts val="1100"/>
              <a:buChar char="●"/>
            </a:pPr>
            <a:r>
              <a:rPr lang="en"/>
              <a:t>Additional analysis showed that only 10% of the petitions had a negative polarity score of -1, meaning that very few were extremely strongly </a:t>
            </a:r>
            <a:r>
              <a:rPr lang="en">
                <a:solidFill>
                  <a:schemeClr val="dk1"/>
                </a:solidFill>
              </a:rPr>
              <a:t>negatively </a:t>
            </a:r>
            <a:r>
              <a:rPr lang="en"/>
              <a:t>worded which had the potential to be harmful</a:t>
            </a:r>
            <a:endParaRPr/>
          </a:p>
          <a:p>
            <a:pPr indent="-298450" lvl="0" marL="457200" rtl="0" algn="l">
              <a:spcBef>
                <a:spcPts val="0"/>
              </a:spcBef>
              <a:spcAft>
                <a:spcPts val="0"/>
              </a:spcAft>
              <a:buSzPts val="1100"/>
              <a:buChar char="●"/>
            </a:pPr>
            <a:r>
              <a:rPr lang="en"/>
              <a:t>However, we noted as we looked through the table of petitions that there were petitions that could be potentially tagged as spam content, so it’s important to note that the existence of spam petitions might’ve skewed the polarity scores and therefore our </a:t>
            </a:r>
            <a:r>
              <a:rPr lang="en"/>
              <a:t>prediction</a:t>
            </a:r>
            <a:r>
              <a:rPr lang="en"/>
              <a:t> model in the future</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23a715c6da1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23a715c6da1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Preetha</a:t>
            </a:r>
            <a:endParaRPr/>
          </a:p>
          <a:p>
            <a:pPr indent="-298450" lvl="0" marL="457200" rtl="0" algn="l">
              <a:spcBef>
                <a:spcPts val="0"/>
              </a:spcBef>
              <a:spcAft>
                <a:spcPts val="0"/>
              </a:spcAft>
              <a:buSzPts val="1100"/>
              <a:buChar char="●"/>
            </a:pPr>
            <a:r>
              <a:rPr lang="en"/>
              <a:t>Visual representation of the KDE plots for polarity scores separated into successful and unsuccessful petitions (based on our 90% threshold metric)</a:t>
            </a:r>
            <a:endParaRPr/>
          </a:p>
          <a:p>
            <a:pPr indent="-298450" lvl="1" marL="914400" rtl="0" algn="l">
              <a:spcBef>
                <a:spcPts val="0"/>
              </a:spcBef>
              <a:spcAft>
                <a:spcPts val="0"/>
              </a:spcAft>
              <a:buSzPts val="1100"/>
              <a:buChar char="○"/>
            </a:pPr>
            <a:r>
              <a:rPr lang="en"/>
              <a:t>Both seem to have a compound score near 0, and same with neutral, which could be explained by the previous </a:t>
            </a:r>
            <a:r>
              <a:rPr lang="en"/>
              <a:t>reasoning</a:t>
            </a:r>
            <a:r>
              <a:rPr lang="en"/>
              <a:t> of more descriptions having a larger proportion of </a:t>
            </a:r>
            <a:r>
              <a:rPr lang="en"/>
              <a:t>neutral</a:t>
            </a:r>
            <a:r>
              <a:rPr lang="en"/>
              <a:t> wording compared to positive and negative wording</a:t>
            </a:r>
            <a:endParaRPr/>
          </a:p>
          <a:p>
            <a:pPr indent="-298450" lvl="1" marL="914400" rtl="0" algn="l">
              <a:spcBef>
                <a:spcPts val="0"/>
              </a:spcBef>
              <a:spcAft>
                <a:spcPts val="0"/>
              </a:spcAft>
              <a:buSzPts val="1100"/>
              <a:buChar char="○"/>
            </a:pPr>
            <a:r>
              <a:rPr lang="en"/>
              <a:t>Victory petitions have a higher proportion of both positive and negative words than non-victory petitions, which could mean that more strongly worded petitions lead to more interaction with the petition and more signatures</a:t>
            </a:r>
            <a:endParaRPr/>
          </a:p>
          <a:p>
            <a:pPr indent="-298450" lvl="2" marL="1371600" rtl="0" algn="l">
              <a:spcBef>
                <a:spcPts val="0"/>
              </a:spcBef>
              <a:spcAft>
                <a:spcPts val="0"/>
              </a:spcAft>
              <a:buSzPts val="1100"/>
              <a:buChar char="■"/>
            </a:pPr>
            <a:r>
              <a:rPr lang="en"/>
              <a:t>Interesting to node that there is a higher density of negative scores in particular, could mean that petitions with stronger negative wording, or petitions </a:t>
            </a:r>
            <a:r>
              <a:rPr lang="en" u="sng"/>
              <a:t>against or preventing</a:t>
            </a:r>
            <a:r>
              <a:rPr lang="en"/>
              <a:t> some action are more likely to gain signatures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2c43ce4f1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2c43ce4f1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Nikki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Science Society is Berkeley’s first data science student organization and was founded in 2016, years before the data science major here was created. Back then, our club actually took part in creating the data science curriculum for the data science major. Now, our organization, hosts events like our annual datathon and speaker panels to make data science and its many applications accessible to everyone. We teach a class where we teach the basics of data science and walk students through their first real-world data science project. We are from the Social Good committee, which aims to do social good work primarily through data science consulting for nonprofits and social impact companies. In the past, we’ve worked with organizations like The Nature Conservancy, American Red Cross,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23b72aee64b_6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23b72aee64b_6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Vikash - YAKE, which stands for 'Yet Another Keyword Extractor', is an unsupervised, automatic keyword extraction algorithm. It works by analyzing the frequency of word occurrence and its distribution throughout the document. Unlike other keyword extraction techniques, YAKE does not need any training data. Instead, it focuses on the statistical properties of the words within the document itself.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23b72aee64b_6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23b72aee64b_6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Vikash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process follows three main steps: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Text pre-processing: It begins by cleaning and normalizing the text, followed by tokenization which breaks down the text into individual words or 'tokens'.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 Feature calculation: For each candidate keyword, YAKE calculates several features such as term frequency, position of the term in the document, and the degree of the term. The degree represents the sum of the co-occurrence weights of a term with other terms.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 Keyword scoring and ranking: YAKE then calculates a score for each candidate keyword based on the calculated features. The keywords with the lowest scores are considered the most relevant.</a:t>
            </a:r>
            <a:endParaRPr>
              <a:solidFill>
                <a:schemeClr val="dk1"/>
              </a:solidFill>
            </a:endParaRPr>
          </a:p>
          <a:p>
            <a:pPr indent="0" lvl="0" marL="0" rtl="0" algn="l">
              <a:spcBef>
                <a:spcPts val="0"/>
              </a:spcBef>
              <a:spcAft>
                <a:spcPts val="100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23dd269b4ee_3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23dd269b4ee_3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“Gibson House Museum”</a:t>
            </a:r>
            <a:endParaRPr sz="1200">
              <a:solidFill>
                <a:schemeClr val="dk1"/>
              </a:solidFill>
              <a:latin typeface="Lexend Deca"/>
              <a:ea typeface="Lexend Deca"/>
              <a:cs typeface="Lexend Deca"/>
              <a:sym typeface="Lexend Deca"/>
            </a:endParaRPr>
          </a:p>
          <a:p>
            <a:pPr indent="0" lvl="0" marL="0" rtl="0" algn="ctr">
              <a:spcBef>
                <a:spcPts val="0"/>
              </a:spcBef>
              <a:spcAft>
                <a:spcPts val="0"/>
              </a:spcAft>
              <a:buNone/>
            </a:pPr>
            <a:r>
              <a:rPr lang="en" sz="1400">
                <a:solidFill>
                  <a:schemeClr val="dk1"/>
                </a:solidFill>
                <a:latin typeface="Lexend Deca"/>
                <a:ea typeface="Lexend Deca"/>
                <a:cs typeface="Lexend Deca"/>
                <a:sym typeface="Lexend Deca"/>
              </a:rPr>
              <a:t>0.0007</a:t>
            </a:r>
            <a:endParaRPr sz="1400">
              <a:solidFill>
                <a:schemeClr val="dk1"/>
              </a:solidFill>
              <a:latin typeface="Lexend Deca"/>
              <a:ea typeface="Lexend Deca"/>
              <a:cs typeface="Lexend Deca"/>
              <a:sym typeface="Lexend Deca"/>
            </a:endParaRPr>
          </a:p>
          <a:p>
            <a:pPr indent="0" lvl="0" marL="0" rtl="0" algn="ctr">
              <a:spcBef>
                <a:spcPts val="0"/>
              </a:spcBef>
              <a:spcAft>
                <a:spcPts val="0"/>
              </a:spcAft>
              <a:buNone/>
            </a:pPr>
            <a:r>
              <a:rPr lang="en" sz="1300">
                <a:solidFill>
                  <a:schemeClr val="dk1"/>
                </a:solidFill>
                <a:latin typeface="Lexend Deca"/>
                <a:ea typeface="Lexend Deca"/>
                <a:cs typeface="Lexend Deca"/>
                <a:sym typeface="Lexend Deca"/>
              </a:rPr>
              <a:t>“Criminal”</a:t>
            </a:r>
            <a:endParaRPr sz="1300">
              <a:solidFill>
                <a:schemeClr val="dk1"/>
              </a:solidFill>
              <a:latin typeface="Lexend Deca"/>
              <a:ea typeface="Lexend Deca"/>
              <a:cs typeface="Lexend Deca"/>
              <a:sym typeface="Lexend Deca"/>
            </a:endParaRPr>
          </a:p>
          <a:p>
            <a:pPr indent="0" lvl="0" marL="0" rtl="0" algn="ctr">
              <a:spcBef>
                <a:spcPts val="0"/>
              </a:spcBef>
              <a:spcAft>
                <a:spcPts val="0"/>
              </a:spcAft>
              <a:buNone/>
            </a:pPr>
            <a:r>
              <a:rPr lang="en" sz="1400">
                <a:solidFill>
                  <a:schemeClr val="dk1"/>
                </a:solidFill>
                <a:latin typeface="Lexend Deca"/>
                <a:ea typeface="Lexend Deca"/>
                <a:cs typeface="Lexend Deca"/>
                <a:sym typeface="Lexend Deca"/>
              </a:rPr>
              <a:t>0.588</a:t>
            </a:r>
            <a:endParaRPr sz="1400">
              <a:solidFill>
                <a:schemeClr val="dk1"/>
              </a:solidFill>
              <a:latin typeface="Lexend Deca"/>
              <a:ea typeface="Lexend Deca"/>
              <a:cs typeface="Lexend Deca"/>
              <a:sym typeface="Lexend Deca"/>
            </a:endParaRPr>
          </a:p>
          <a:p>
            <a:pPr indent="0" lvl="0" marL="0" rtl="0" algn="ctr">
              <a:spcBef>
                <a:spcPts val="0"/>
              </a:spcBef>
              <a:spcAft>
                <a:spcPts val="0"/>
              </a:spcAft>
              <a:buNone/>
            </a:pPr>
            <a:r>
              <a:t/>
            </a:r>
            <a:endParaRPr sz="1400">
              <a:solidFill>
                <a:schemeClr val="dk1"/>
              </a:solidFill>
              <a:latin typeface="Lexend Deca"/>
              <a:ea typeface="Lexend Deca"/>
              <a:cs typeface="Lexend Deca"/>
              <a:sym typeface="Lexend Deca"/>
            </a:endParaRPr>
          </a:p>
          <a:p>
            <a:pPr indent="0" lvl="0" marL="0" rtl="0" algn="ctr">
              <a:spcBef>
                <a:spcPts val="0"/>
              </a:spcBef>
              <a:spcAft>
                <a:spcPts val="0"/>
              </a:spcAft>
              <a:buNone/>
            </a:pPr>
            <a:r>
              <a:t/>
            </a:r>
            <a:endParaRPr sz="1400">
              <a:solidFill>
                <a:schemeClr val="dk1"/>
              </a:solidFill>
              <a:latin typeface="Lexend Deca"/>
              <a:ea typeface="Lexend Deca"/>
              <a:cs typeface="Lexend Deca"/>
              <a:sym typeface="Lexend Deca"/>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23b72aee64b_6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23b72aee64b_6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Vikash - </a:t>
            </a:r>
            <a:r>
              <a:rPr lang="en"/>
              <a:t>Moving on to our project, we used YAKE to extract the most relevant keywords from the title of each petition in our dataset. After running our titles through YAKE, we obtained a list of keywords for each title.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 then aggregated these keywords across all titles, keeping a count of the frequency of each keyword. These frequency counts served as the basis for our word cloud.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 word cloud is a visual representation of text data, where the size of each word indicates its frequency or importance. Therefore, the most frequently occurring keywords, extracted by YAKE, appear larger in the word cloud.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By presenting our keywords in a word cloud, we can quickly understand which words or themes are most common in our petition titles. This provides a visually appealing and accessible way to understand the main themes across our dataset, which could be informative for further analysis or model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23dc68cd79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23dc68cd79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Vikash - Moving on to our project, we used YAKE to extract the most relevant keywords from the title of each petition in our dataset. After running our titles through YAKE, we obtained a list of keywords for each title.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 then aggregated these keywords across all titles, keeping a count of the frequency of each keyword. These frequency counts served as the basis for our word cloud.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 word cloud is a visual representation of text data, where the size of each word indicates its frequency or importance. Therefore, the most frequently occurring keywords, extracted by YAKE, appear larger in the word cloud.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By presenting our keywords in a word cloud, we can quickly understand which words or themes are most common in our petition titles. This provides a visually appealing and accessible way to understand the main themes across our dataset, which could be informative for further analysis or model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23dd269b4e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23dd269b4e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Vikash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process follows three main steps: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Text pre-processing: It begins by cleaning and normalizing the text, followed by tokenization which breaks down the text into individual words or 'tokens'.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 Feature calculation: For each candidate keyword, YAKE calculates several features such as term frequency, position of the term in the document, and the degree of the term. The degree represents the sum of the co-occurrence weights of a term with other terms.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 Keyword scoring and ranking: YAKE then calculates a score for each candidate keyword based on the calculated features. The keywords with the lowest scores are considered the most relevant.</a:t>
            </a:r>
            <a:endParaRPr>
              <a:solidFill>
                <a:schemeClr val="dk1"/>
              </a:solidFill>
            </a:endParaRPr>
          </a:p>
          <a:p>
            <a:pPr indent="0" lvl="0" marL="0" rtl="0" algn="l">
              <a:spcBef>
                <a:spcPts val="0"/>
              </a:spcBef>
              <a:spcAft>
                <a:spcPts val="100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23c9538bc58_0_4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23c9538bc58_0_4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Vikash - handling overdispersion, poisson assumes mean and variance are equal, nb doesn’t takes into account as another variable.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Explored 3 diff models to predict whether a petition would be successful or not, according to our success metric </a:t>
            </a:r>
            <a:endParaRPr/>
          </a:p>
          <a:p>
            <a:pPr indent="-298450" lvl="0" marL="457200" rtl="0" algn="l">
              <a:spcBef>
                <a:spcPts val="0"/>
              </a:spcBef>
              <a:spcAft>
                <a:spcPts val="0"/>
              </a:spcAft>
              <a:buSzPts val="1100"/>
              <a:buChar char="●"/>
            </a:pPr>
            <a:r>
              <a:rPr lang="en"/>
              <a:t>Decided to use a regression model instead of a classification model since we were uzing a numeric cutoff as our success metric</a:t>
            </a:r>
            <a:endParaRPr/>
          </a:p>
          <a:p>
            <a:pPr indent="-298450" lvl="1" marL="914400" rtl="0" algn="l">
              <a:spcBef>
                <a:spcPts val="0"/>
              </a:spcBef>
              <a:spcAft>
                <a:spcPts val="0"/>
              </a:spcAft>
              <a:buSzPts val="1100"/>
              <a:buChar char="○"/>
            </a:pPr>
            <a:r>
              <a:rPr lang="en"/>
              <a:t>Pipeline is: our model predicts the number of signatures after 30 days, and we then determine whether it passes the 90% threshold after which we classify it as a success or not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23dd269b4ee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23dd269b4ee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Preetha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23b72aee64b_6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23b72aee64b_6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Kristen</a:t>
            </a:r>
            <a:r>
              <a:rPr lang="en"/>
              <a:t> - Here, we added two useful measures of how statistically significant features might be. After running our </a:t>
            </a:r>
            <a:r>
              <a:rPr lang="en"/>
              <a:t>negative</a:t>
            </a:r>
            <a:r>
              <a:rPr lang="en"/>
              <a:t> binomial regression, you can see the outputted weight of each variable on the target. This may be a lot to look at, but you can see that different features had almost no effect on the outcome of signs_30d, while others had a larger impact. We also had other features that we didn’t include because they did not work, but you can see them in the appendix if you are interested.</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23b72aee64b_6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23b72aee64b_6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Kristen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2c43ce4f1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2c43ce4f1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PMs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23b72aee64b_6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23b72aee64b_6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Kristen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23b72aee64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23b72aee64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Pujitha</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23dfc4d052b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23dfc4d052b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Pujitha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Before we dive into the data analysis, I wanted to give an overview of the thought process, research, and more conceptual considerations that went into this portion of the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Point 1</a:t>
            </a:r>
            <a:endParaRPr u="sng"/>
          </a:p>
          <a:p>
            <a:pPr indent="-298450" lvl="0" marL="457200" rtl="0" algn="l">
              <a:spcBef>
                <a:spcPts val="0"/>
              </a:spcBef>
              <a:spcAft>
                <a:spcPts val="0"/>
              </a:spcAft>
              <a:buSzPts val="1100"/>
              <a:buAutoNum type="arabicPeriod"/>
            </a:pPr>
            <a:r>
              <a:rPr lang="en"/>
              <a:t>(general) Looked at Change.org existing guidelines, saw that they have guidelines but not explicitly an accountability/checking method actually in place ⇒ only thing is if a USER decides to report it</a:t>
            </a:r>
            <a:endParaRPr/>
          </a:p>
          <a:p>
            <a:pPr indent="-298450" lvl="1" marL="914400" rtl="0" algn="l">
              <a:spcBef>
                <a:spcPts val="0"/>
              </a:spcBef>
              <a:spcAft>
                <a:spcPts val="0"/>
              </a:spcAft>
              <a:buSzPts val="1100"/>
              <a:buAutoNum type="alphaLcPeriod"/>
            </a:pPr>
            <a:r>
              <a:rPr lang="en"/>
              <a:t>They don’t have much metric themselves</a:t>
            </a:r>
            <a:endParaRPr/>
          </a:p>
          <a:p>
            <a:pPr indent="-298450" lvl="0" marL="457200" rtl="0" algn="l">
              <a:spcBef>
                <a:spcPts val="0"/>
              </a:spcBef>
              <a:spcAft>
                <a:spcPts val="0"/>
              </a:spcAft>
              <a:buSzPts val="1100"/>
              <a:buAutoNum type="arabicPeriod"/>
            </a:pPr>
            <a:r>
              <a:rPr lang="en"/>
              <a:t>Then, we looked at the data and saw data-wise it doesn’t tell us much since there were very few petitions to begin with which fell under the abuse mitigation data, and even among those that did, 4 / 5 of them I believe were just spam, not harm.</a:t>
            </a:r>
            <a:endParaRPr/>
          </a:p>
          <a:p>
            <a:pPr indent="-298450" lvl="0" marL="457200" rtl="0" algn="l">
              <a:spcBef>
                <a:spcPts val="0"/>
              </a:spcBef>
              <a:spcAft>
                <a:spcPts val="0"/>
              </a:spcAft>
              <a:buSzPts val="1100"/>
              <a:buAutoNum type="arabicPeriod"/>
            </a:pPr>
            <a:r>
              <a:rPr lang="en"/>
              <a:t>So then we realized if we don’t have Change.org guidelines or the data telling us, it was truly up to us to conceptually determine what harm means.</a:t>
            </a:r>
            <a:endParaRPr/>
          </a:p>
          <a:p>
            <a:pPr indent="-298450" lvl="0" marL="457200" rtl="0" algn="l">
              <a:spcBef>
                <a:spcPts val="0"/>
              </a:spcBef>
              <a:spcAft>
                <a:spcPts val="0"/>
              </a:spcAft>
              <a:buSzPts val="1100"/>
              <a:buAutoNum type="arabicPeriod"/>
            </a:pPr>
            <a:r>
              <a:rPr lang="en"/>
              <a:t>Gives us a lot of power as data scientists.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Point 2</a:t>
            </a:r>
            <a:endParaRPr/>
          </a:p>
          <a:p>
            <a:pPr indent="-298450" lvl="0" marL="457200" rtl="0" algn="l">
              <a:spcBef>
                <a:spcPts val="0"/>
              </a:spcBef>
              <a:spcAft>
                <a:spcPts val="0"/>
              </a:spcAft>
              <a:buSzPts val="1100"/>
              <a:buAutoNum type="arabicPeriod"/>
            </a:pPr>
            <a:r>
              <a:rPr b="1" lang="en"/>
              <a:t>Point 2: </a:t>
            </a:r>
            <a:r>
              <a:rPr lang="en"/>
              <a:t>“harm” is so complex, cannot necessarily create 1 single algorithm, do 1 kind of analysis which will help us investigate all kinds of them</a:t>
            </a:r>
            <a:r>
              <a:rPr b="1" lang="en"/>
              <a:t>Point 3: </a:t>
            </a:r>
            <a:r>
              <a:rPr lang="en"/>
              <a:t>freedom of speech, big consideration. Freedom of speech is always important, but SPECIFICALLY IN THIS CONTEXT, as crucial freedom of speech is to movement building, harmful rhetoric can just as easily tear them down, create resentment, and discouragement. A consideration is to what extent regulation should occur. Currently, our take is that slightly more regulation – based on community guidelines of Change.org, seems to be limited </a:t>
            </a:r>
            <a:endParaRPr/>
          </a:p>
          <a:p>
            <a:pPr indent="-298450" lvl="0" marL="457200" rtl="0" algn="l">
              <a:spcBef>
                <a:spcPts val="0"/>
              </a:spcBef>
              <a:spcAft>
                <a:spcPts val="0"/>
              </a:spcAft>
              <a:buSzPts val="1100"/>
              <a:buAutoNum type="arabicPeriod"/>
            </a:pPr>
            <a:r>
              <a:rPr b="1" lang="en"/>
              <a:t>Point 4: </a:t>
            </a:r>
            <a:r>
              <a:rPr lang="en"/>
              <a:t>An example of how freedom of speech can be hampered is good petitions being flagged as harmful. For ex: a petition talking abt racial violence vs a petition trying to incite racial violence. Both petitions would have rhetoric of racial violence, which is obviously a negative thing, but it’s incredibly important only the latter is removed.</a:t>
            </a:r>
            <a:endParaRPr/>
          </a:p>
          <a:p>
            <a:pPr indent="-298450" lvl="1" marL="914400" rtl="0" algn="l">
              <a:spcBef>
                <a:spcPts val="0"/>
              </a:spcBef>
              <a:spcAft>
                <a:spcPts val="0"/>
              </a:spcAft>
              <a:buSzPts val="1100"/>
              <a:buAutoNum type="alphaLcPeriod"/>
            </a:pPr>
            <a:r>
              <a:rPr lang="en"/>
              <a:t>Otherwise, we would literally accidentally be silencing movements. Could discourage activists to use strong language (ex: about racial violence) if they start seeing that their petition is taken down/for review. And strong language/rhetoric/communicating ideas and stories is at the heart of stirring sentiment among the public and getting support for movements.</a:t>
            </a:r>
            <a:endParaRPr/>
          </a:p>
          <a:p>
            <a:pPr indent="-298450" lvl="1" marL="914400" rtl="0" algn="l">
              <a:spcBef>
                <a:spcPts val="0"/>
              </a:spcBef>
              <a:spcAft>
                <a:spcPts val="0"/>
              </a:spcAft>
              <a:buClr>
                <a:schemeClr val="dk1"/>
              </a:buClr>
              <a:buSzPts val="1100"/>
              <a:buAutoNum type="alphaLcPeriod"/>
            </a:pPr>
            <a:r>
              <a:rPr lang="en">
                <a:solidFill>
                  <a:schemeClr val="dk1"/>
                </a:solidFill>
              </a:rPr>
              <a:t>. Additionally, even though we found the Google Perspective Artificial Intelligence tool, (will discuss more soon), this tool itself has faced substantial criticism ⇒ </a:t>
            </a:r>
            <a:r>
              <a:rPr b="1" lang="en">
                <a:solidFill>
                  <a:schemeClr val="dk1"/>
                </a:solidFill>
              </a:rPr>
              <a:t>one of the drawbacks of this tool is actually one of our own concerns, point 4</a:t>
            </a:r>
            <a:endParaRPr b="1">
              <a:solidFill>
                <a:schemeClr val="dk1"/>
              </a:solidFill>
            </a:endParaRPr>
          </a:p>
          <a:p>
            <a:pPr indent="-298450" lvl="1" marL="914400" rtl="0" algn="l">
              <a:spcBef>
                <a:spcPts val="0"/>
              </a:spcBef>
              <a:spcAft>
                <a:spcPts val="0"/>
              </a:spcAft>
              <a:buClr>
                <a:schemeClr val="dk1"/>
              </a:buClr>
              <a:buSzPts val="1100"/>
              <a:buAutoNum type="alphaLcPeriod"/>
            </a:pPr>
            <a:r>
              <a:rPr i="1" lang="en">
                <a:solidFill>
                  <a:schemeClr val="dk1"/>
                </a:solidFill>
              </a:rPr>
              <a:t>“Another issue was that the algorithm learned to conflate toxic comments with nontoxic comments that contained words related to </a:t>
            </a:r>
            <a:r>
              <a:rPr i="1" lang="en" u="sng">
                <a:solidFill>
                  <a:schemeClr val="hlink"/>
                </a:solidFill>
                <a:hlinkClick r:id="rId2"/>
              </a:rPr>
              <a:t>gender, sexual orientation, religion or disability</a:t>
            </a:r>
            <a:r>
              <a:rPr i="1" lang="en">
                <a:solidFill>
                  <a:schemeClr val="dk1"/>
                </a:solidFill>
              </a:rPr>
              <a:t>. For example, </a:t>
            </a:r>
            <a:r>
              <a:rPr i="1" lang="en" u="sng">
                <a:solidFill>
                  <a:schemeClr val="hlink"/>
                </a:solidFill>
                <a:hlinkClick r:id="rId3"/>
              </a:rPr>
              <a:t>one user</a:t>
            </a:r>
            <a:r>
              <a:rPr i="1" lang="en">
                <a:solidFill>
                  <a:schemeClr val="dk1"/>
                </a:solidFill>
              </a:rPr>
              <a:t> reported that simple neutral sentences such as “I am a gay black woman” or “I am a woman who is deaf” resulted in high toxicity scores, while “I am a man” resulted in a low score.” </a:t>
            </a:r>
            <a:r>
              <a:rPr i="1" lang="en" u="sng">
                <a:solidFill>
                  <a:schemeClr val="hlink"/>
                </a:solidFill>
                <a:hlinkClick r:id="rId4"/>
              </a:rPr>
              <a:t>https://www.scientificamerican.com/article/can-ai-identify-toxic-online-content/</a:t>
            </a:r>
            <a:r>
              <a:rPr i="1" lang="en">
                <a:solidFill>
                  <a:schemeClr val="dk1"/>
                </a:solidFill>
              </a:rPr>
              <a:t> </a:t>
            </a:r>
            <a:endParaRPr i="1">
              <a:solidFill>
                <a:schemeClr val="dk1"/>
              </a:solidFill>
            </a:endParaRPr>
          </a:p>
          <a:p>
            <a:pPr indent="-298450" lvl="1" marL="914400" rtl="0" algn="l">
              <a:spcBef>
                <a:spcPts val="0"/>
              </a:spcBef>
              <a:spcAft>
                <a:spcPts val="0"/>
              </a:spcAft>
              <a:buSzPts val="1100"/>
              <a:buAutoNum type="alphaLcPeriod"/>
            </a:pPr>
            <a:r>
              <a:t/>
            </a:r>
            <a:endParaRPr/>
          </a:p>
          <a:p>
            <a:pPr indent="-298450" lvl="1" marL="914400" rtl="0" algn="l">
              <a:spcBef>
                <a:spcPts val="0"/>
              </a:spcBef>
              <a:spcAft>
                <a:spcPts val="0"/>
              </a:spcAft>
              <a:buSzPts val="1100"/>
              <a:buAutoNum type="alphaLcPeriod"/>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End - Overview of Data Analysis that is to Come</a:t>
            </a:r>
            <a:br>
              <a:rPr lang="en" u="sng"/>
            </a:br>
            <a:r>
              <a:rPr lang="en"/>
              <a:t>1. Overview of what we ended up doing:</a:t>
            </a:r>
            <a:endParaRPr/>
          </a:p>
          <a:p>
            <a:pPr indent="-298450" lvl="0" marL="457200" rtl="0" algn="l">
              <a:spcBef>
                <a:spcPts val="0"/>
              </a:spcBef>
              <a:spcAft>
                <a:spcPts val="0"/>
              </a:spcAft>
              <a:buSzPts val="1100"/>
              <a:buChar char="-"/>
            </a:pPr>
            <a:r>
              <a:rPr lang="en"/>
              <a:t>Used Perspective tool + Profanity Database</a:t>
            </a:r>
            <a:endParaRPr/>
          </a:p>
          <a:p>
            <a:pPr indent="-298450" lvl="0" marL="457200" rtl="0" algn="l">
              <a:spcBef>
                <a:spcPts val="0"/>
              </a:spcBef>
              <a:spcAft>
                <a:spcPts val="0"/>
              </a:spcAft>
              <a:buSzPts val="1100"/>
              <a:buChar char="-"/>
            </a:pPr>
            <a:r>
              <a:rPr lang="en"/>
              <a:t>The main Change.org data for which there were any significant amount of petitions for the abuse mitigation data was “hidden” (comments_disabled, mitigation_banner had none for the initial 1000 → potentially were there in the full million dataset, but at that point we were already underway with our plan) ⇒ so this is attribute we focused 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Factors into play vs facets of harm/abuse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Looked at Change.org’s policy too, saw it was a bit loose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23dfc4d052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23dfc4d052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Pujitha (just split this into a new slide)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u="sng">
                <a:solidFill>
                  <a:schemeClr val="dk1"/>
                </a:solidFill>
              </a:rPr>
              <a:t>End - Overview of Data Analysis that is to Come</a:t>
            </a:r>
            <a:br>
              <a:rPr lang="en" u="sng">
                <a:solidFill>
                  <a:schemeClr val="dk1"/>
                </a:solidFill>
              </a:rPr>
            </a:br>
            <a:r>
              <a:rPr lang="en">
                <a:solidFill>
                  <a:schemeClr val="dk1"/>
                </a:solidFill>
              </a:rPr>
              <a:t>1. Overview of what we ended up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Used Perspective tool + Profanity Database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main Change.org data for which there were any significant amount of petitions for the abuse mitigation data was “hidden” (comments_disabled, mitigation_banner had none for the initial 1000 → potentially were there in the full million dataset, but at that point we were already underway with our plan) ⇒ so this is attribute we focused 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10c4adc979f_0_2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10c4adc979f_0_2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Sooyeon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23a715c6da1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23a715c6da1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Sooyeon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Maybe bring up exactly what u said in 5/1 meeting → why Yake doesn’t work and Perspective needed</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g20a2d723b4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6" name="Google Shape;1806;g20a2d723b4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Pujitha</a:t>
            </a:r>
            <a:endParaRPr/>
          </a:p>
          <a:p>
            <a:pPr indent="0" lvl="0" marL="0" rtl="0" algn="l">
              <a:spcBef>
                <a:spcPts val="0"/>
              </a:spcBef>
              <a:spcAft>
                <a:spcPts val="0"/>
              </a:spcAft>
              <a:buNone/>
            </a:pPr>
            <a:r>
              <a:rPr lang="en" u="sng">
                <a:solidFill>
                  <a:schemeClr val="hlink"/>
                </a:solidFill>
                <a:hlinkClick r:id="rId2"/>
              </a:rPr>
              <a:t>https://www.perspectiveapi.com/how-it-works/</a:t>
            </a:r>
            <a:r>
              <a:rPr lang="en"/>
              <a:t>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23c629cc20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23c629cc20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Sooyeon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7" name="Shape 1877"/>
        <p:cNvGrpSpPr/>
        <p:nvPr/>
      </p:nvGrpSpPr>
      <p:grpSpPr>
        <a:xfrm>
          <a:off x="0" y="0"/>
          <a:ext cx="0" cy="0"/>
          <a:chOff x="0" y="0"/>
          <a:chExt cx="0" cy="0"/>
        </a:xfrm>
      </p:grpSpPr>
      <p:sp>
        <p:nvSpPr>
          <p:cNvPr id="1878" name="Google Shape;1878;g23b72aee64b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9" name="Google Shape;1879;g23b72aee64b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Sooyeon</a:t>
            </a:r>
            <a:endParaRPr/>
          </a:p>
          <a:p>
            <a:pPr indent="0" lvl="0" marL="0" rtl="0" algn="l">
              <a:spcBef>
                <a:spcPts val="0"/>
              </a:spcBef>
              <a:spcAft>
                <a:spcPts val="0"/>
              </a:spcAft>
              <a:buNone/>
            </a:pPr>
            <a:r>
              <a:rPr lang="en"/>
              <a:t>Is orange line too hard to see?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g23dd269b4ee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5" name="Google Shape;1895;g23dd269b4ee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2c43ce4f1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2c43ce4f1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Consultants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1" name="Shape 1901"/>
        <p:cNvGrpSpPr/>
        <p:nvPr/>
      </p:nvGrpSpPr>
      <p:grpSpPr>
        <a:xfrm>
          <a:off x="0" y="0"/>
          <a:ext cx="0" cy="0"/>
          <a:chOff x="0" y="0"/>
          <a:chExt cx="0" cy="0"/>
        </a:xfrm>
      </p:grpSpPr>
      <p:sp>
        <p:nvSpPr>
          <p:cNvPr id="1902" name="Google Shape;1902;g10c4adc979f_0_1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3" name="Google Shape;1903;g10c4adc979f_0_1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Sooyeon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23dd269b4ee_1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23dd269b4ee_1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Pujitha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Profanity Database: </a:t>
            </a:r>
            <a:r>
              <a:rPr lang="en" u="sng">
                <a:solidFill>
                  <a:srgbClr val="1155CC"/>
                </a:solidFill>
                <a:latin typeface="Times New Roman"/>
                <a:ea typeface="Times New Roman"/>
                <a:cs typeface="Times New Roman"/>
                <a:sym typeface="Times New Roman"/>
                <a:hlinkClick r:id="rId2">
                  <a:extLst>
                    <a:ext uri="{A12FA001-AC4F-418D-AE19-62706E023703}">
                      <ahyp:hlinkClr val="tx"/>
                    </a:ext>
                  </a:extLst>
                </a:hlinkClick>
              </a:rPr>
              <a:t>https://github.com/surge-ai/profanity</a:t>
            </a:r>
            <a:r>
              <a:rPr lang="en">
                <a:solidFill>
                  <a:schemeClr val="dk1"/>
                </a:solidFill>
                <a:latin typeface="Times New Roman"/>
                <a:ea typeface="Times New Roman"/>
                <a:cs typeface="Times New Roman"/>
                <a:sym typeface="Times New Roman"/>
              </a:rPr>
              <a:t>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4" name="Shape 2104"/>
        <p:cNvGrpSpPr/>
        <p:nvPr/>
      </p:nvGrpSpPr>
      <p:grpSpPr>
        <a:xfrm>
          <a:off x="0" y="0"/>
          <a:ext cx="0" cy="0"/>
          <a:chOff x="0" y="0"/>
          <a:chExt cx="0" cy="0"/>
        </a:xfrm>
      </p:grpSpPr>
      <p:sp>
        <p:nvSpPr>
          <p:cNvPr id="2105" name="Google Shape;2105;g23dd269b4ee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6" name="Google Shape;2106;g23dd269b4ee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Pujitha</a:t>
            </a:r>
            <a:endParaRPr/>
          </a:p>
          <a:p>
            <a:pPr indent="-298450" lvl="0" marL="457200" rtl="0" algn="l">
              <a:spcBef>
                <a:spcPts val="0"/>
              </a:spcBef>
              <a:spcAft>
                <a:spcPts val="0"/>
              </a:spcAft>
              <a:buSzPts val="1100"/>
              <a:buChar char="-"/>
            </a:pPr>
            <a:r>
              <a:rPr lang="en"/>
              <a:t>Turn code cell into bullet point or table - NO CODE</a:t>
            </a:r>
            <a:endParaRPr/>
          </a:p>
          <a:p>
            <a:pPr indent="-298450" lvl="1" marL="914400" rtl="0" algn="l">
              <a:spcBef>
                <a:spcPts val="0"/>
              </a:spcBef>
              <a:spcAft>
                <a:spcPts val="0"/>
              </a:spcAft>
              <a:buSzPts val="1100"/>
              <a:buChar char="-"/>
            </a:pPr>
            <a:r>
              <a:rPr lang="en"/>
              <a:t>Slides formatting</a:t>
            </a:r>
            <a:endParaRPr/>
          </a:p>
          <a:p>
            <a:pPr indent="-298450" lvl="0" marL="457200" rtl="0" algn="l">
              <a:spcBef>
                <a:spcPts val="0"/>
              </a:spcBef>
              <a:spcAft>
                <a:spcPts val="0"/>
              </a:spcAft>
              <a:buSzPts val="1100"/>
              <a:buChar char="-"/>
            </a:pPr>
            <a:r>
              <a:rPr lang="en"/>
              <a:t>Less words on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Still more steps we can take here,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Provides more evidence for how – Maybe “hidden” is not a good metric, as Sooyeon showed with the distribution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Potentially using Perspective as the metric</a:t>
            </a:r>
            <a:endParaRPr/>
          </a:p>
          <a:p>
            <a:pPr indent="-298450" lvl="0" marL="457200" rtl="0" algn="l">
              <a:spcBef>
                <a:spcPts val="0"/>
              </a:spcBef>
              <a:spcAft>
                <a:spcPts val="0"/>
              </a:spcAft>
              <a:buSzPts val="1100"/>
              <a:buChar char="-"/>
            </a:pPr>
            <a:r>
              <a:rPr lang="en"/>
              <a:t>If petitions have ___</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TO DO</a:t>
            </a:r>
            <a:endParaRPr u="sng"/>
          </a:p>
          <a:p>
            <a:pPr indent="-298450" lvl="0" marL="457200" rtl="0" algn="l">
              <a:spcBef>
                <a:spcPts val="0"/>
              </a:spcBef>
              <a:spcAft>
                <a:spcPts val="0"/>
              </a:spcAft>
              <a:buSzPts val="1100"/>
              <a:buAutoNum type="arabicPeriod"/>
            </a:pPr>
            <a:r>
              <a:rPr lang="en"/>
              <a:t>Use perspective as the harmful threshold </a:t>
            </a:r>
            <a:endParaRPr/>
          </a:p>
          <a:p>
            <a:pPr indent="-298450" lvl="0" marL="457200" rtl="0" algn="l">
              <a:spcBef>
                <a:spcPts val="0"/>
              </a:spcBef>
              <a:spcAft>
                <a:spcPts val="0"/>
              </a:spcAft>
              <a:buSzPts val="1100"/>
              <a:buAutoNum type="arabicPeriod"/>
            </a:pPr>
            <a:r>
              <a:rPr lang="en"/>
              <a:t>More on takeaways → </a:t>
            </a:r>
            <a:r>
              <a:rPr b="1" lang="en"/>
              <a:t>IMPLICATION</a:t>
            </a:r>
            <a:r>
              <a:rPr lang="en"/>
              <a:t> of what we’ve presented:</a:t>
            </a:r>
            <a:endParaRPr/>
          </a:p>
          <a:p>
            <a:pPr indent="-298450" lvl="1" marL="914400" rtl="0" algn="l">
              <a:spcBef>
                <a:spcPts val="0"/>
              </a:spcBef>
              <a:spcAft>
                <a:spcPts val="0"/>
              </a:spcAft>
              <a:buSzPts val="1100"/>
              <a:buAutoNum type="alphaLcPeriod"/>
            </a:pPr>
            <a:r>
              <a:rPr lang="en"/>
              <a:t>“Hidden” may not be best metric</a:t>
            </a:r>
            <a:endParaRPr/>
          </a:p>
          <a:p>
            <a:pPr indent="-298450" lvl="1" marL="914400" rtl="0" algn="l">
              <a:spcBef>
                <a:spcPts val="0"/>
              </a:spcBef>
              <a:spcAft>
                <a:spcPts val="0"/>
              </a:spcAft>
              <a:buSzPts val="1100"/>
              <a:buAutoNum type="alphaLcPeriod"/>
            </a:pPr>
            <a:r>
              <a:rPr lang="en"/>
              <a:t>Are non-harmful petitions being hidden?</a:t>
            </a:r>
            <a:endParaRPr/>
          </a:p>
          <a:p>
            <a:pPr indent="-298450" lvl="1" marL="914400" rtl="0" algn="l">
              <a:spcBef>
                <a:spcPts val="0"/>
              </a:spcBef>
              <a:spcAft>
                <a:spcPts val="0"/>
              </a:spcAft>
              <a:buSzPts val="1100"/>
              <a:buAutoNum type="alphaLcPeriod"/>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0" name="Shape 2120"/>
        <p:cNvGrpSpPr/>
        <p:nvPr/>
      </p:nvGrpSpPr>
      <p:grpSpPr>
        <a:xfrm>
          <a:off x="0" y="0"/>
          <a:ext cx="0" cy="0"/>
          <a:chOff x="0" y="0"/>
          <a:chExt cx="0" cy="0"/>
        </a:xfrm>
      </p:grpSpPr>
      <p:sp>
        <p:nvSpPr>
          <p:cNvPr id="2121" name="Google Shape;2121;g23dd269b4ee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2" name="Google Shape;2122;g23dd269b4ee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Pujitha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we used a technique called bootstrapping, which is essentially finding the same value except for 200 samples of petitions rather than 1 sample, we found:</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For hidden petitions, the percent with profanity falls between around 5.8-6%</a:t>
            </a:r>
            <a:endParaRPr/>
          </a:p>
          <a:p>
            <a:pPr indent="-298450" lvl="0" marL="457200" rtl="0" algn="l">
              <a:spcBef>
                <a:spcPts val="0"/>
              </a:spcBef>
              <a:spcAft>
                <a:spcPts val="0"/>
              </a:spcAft>
              <a:buSzPts val="1100"/>
              <a:buAutoNum type="arabicPeriod"/>
            </a:pPr>
            <a:r>
              <a:rPr lang="en"/>
              <a:t>For non-hidden, the percent with profanity is &lt; 1%</a:t>
            </a:r>
            <a:endParaRPr/>
          </a:p>
          <a:p>
            <a:pPr indent="-298450" lvl="0" marL="457200" rtl="0" algn="l">
              <a:spcBef>
                <a:spcPts val="0"/>
              </a:spcBef>
              <a:spcAft>
                <a:spcPts val="0"/>
              </a:spcAft>
              <a:buSzPts val="1100"/>
              <a:buAutoNum type="arabicPeriod"/>
            </a:pPr>
            <a:r>
              <a:rPr lang="en"/>
              <a:t>When bootstrapping, bootstrapped twice for 2 different test statistics, which are basically the metric we want to measure:</a:t>
            </a:r>
            <a:endParaRPr/>
          </a:p>
          <a:p>
            <a:pPr indent="-298450" lvl="1" marL="914400" rtl="0" algn="l">
              <a:spcBef>
                <a:spcPts val="0"/>
              </a:spcBef>
              <a:spcAft>
                <a:spcPts val="0"/>
              </a:spcAft>
              <a:buSzPts val="1100"/>
              <a:buAutoNum type="alphaLcPeriod"/>
            </a:pPr>
            <a:r>
              <a:rPr lang="en"/>
              <a:t>One was just percent difference, which we found was </a:t>
            </a:r>
            <a:r>
              <a:rPr lang="en"/>
              <a:t>around</a:t>
            </a:r>
            <a:r>
              <a:rPr lang="en"/>
              <a:t> 5% difference (top)</a:t>
            </a:r>
            <a:endParaRPr/>
          </a:p>
          <a:p>
            <a:pPr indent="-298450" lvl="1" marL="914400" rtl="0" algn="l">
              <a:spcBef>
                <a:spcPts val="0"/>
              </a:spcBef>
              <a:spcAft>
                <a:spcPts val="0"/>
              </a:spcAft>
              <a:buSzPts val="1100"/>
              <a:buAutoNum type="alphaLcPeriod"/>
            </a:pPr>
            <a:r>
              <a:rPr lang="en"/>
              <a:t>Other was the ratio → for which we found hidden petitions are 13-15x more likely to have profanity than non-hidden.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wanted to give the bootstrap results of both test statistics so the 13-15x result isn’t taken out of context, and it’s kept in mind that as a whole, there wasn’t much profanity in general, even among the hidden petitions (only 5%). Still, when compared to non-hidden, this is fairly significant.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Hidden petitions are 13-15x more likely to have 1+ profanity word. </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0" name="Shape 2140"/>
        <p:cNvGrpSpPr/>
        <p:nvPr/>
      </p:nvGrpSpPr>
      <p:grpSpPr>
        <a:xfrm>
          <a:off x="0" y="0"/>
          <a:ext cx="0" cy="0"/>
          <a:chOff x="0" y="0"/>
          <a:chExt cx="0" cy="0"/>
        </a:xfrm>
      </p:grpSpPr>
      <p:sp>
        <p:nvSpPr>
          <p:cNvPr id="2141" name="Google Shape;2141;g23dd269b4ee_9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2" name="Google Shape;2142;g23dd269b4ee_9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So, we’ve given you a lot of information, both the results from the Perspective tool analysis for hidden/non-hidden petitions and also the results of our own analysis from scratch of Profanity for hidden/non-hidden petitions.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synthesize these and draw some conclusions (which… are still yet to be developed since there’s much more analysis to be done), here are some interpretations.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Perspective Alone: reasonably large toxicity </a:t>
            </a:r>
            <a:r>
              <a:rPr lang="en"/>
              <a:t>difference</a:t>
            </a:r>
            <a:r>
              <a:rPr lang="en"/>
              <a:t> for hidden vs non-hidden (about a 15% difference)</a:t>
            </a:r>
            <a:endParaRPr/>
          </a:p>
          <a:p>
            <a:pPr indent="-298450" lvl="0" marL="457200" rtl="0" algn="l">
              <a:spcBef>
                <a:spcPts val="0"/>
              </a:spcBef>
              <a:spcAft>
                <a:spcPts val="0"/>
              </a:spcAft>
              <a:buSzPts val="1100"/>
              <a:buAutoNum type="arabicPeriod"/>
            </a:pPr>
            <a:r>
              <a:rPr lang="en"/>
              <a:t>Profanity alone: somewhat of a difference (5%) for hidden vs non-hidden.</a:t>
            </a:r>
            <a:endParaRPr/>
          </a:p>
          <a:p>
            <a:pPr indent="-298450" lvl="0" marL="457200" rtl="0" algn="l">
              <a:spcBef>
                <a:spcPts val="0"/>
              </a:spcBef>
              <a:spcAft>
                <a:spcPts val="0"/>
              </a:spcAft>
              <a:buSzPts val="1100"/>
              <a:buAutoNum type="arabicPeriod"/>
            </a:pPr>
            <a:r>
              <a:rPr lang="en"/>
              <a:t>Perspective + profanity: since the difference was higher for the perspective tool which takes into account more factors of harm than just profanity (like identity attack, threat, etc), this could indicate that when other factors are taken into account, then the petition is more toxic/harmful and thus hidden. We don’t know how MUCH each factor is contributing to toxicity, but collectively they are contributing a decent amount. Profanity alone seems to be only a small role.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Which brings me to the </a:t>
            </a:r>
            <a:endParaRPr/>
          </a:p>
          <a:p>
            <a:pPr indent="0" lvl="0" marL="0" rtl="0" algn="l">
              <a:spcBef>
                <a:spcPts val="0"/>
              </a:spcBef>
              <a:spcAft>
                <a:spcPts val="0"/>
              </a:spcAft>
              <a:buClr>
                <a:schemeClr val="dk1"/>
              </a:buClr>
              <a:buSzPts val="1100"/>
              <a:buFont typeface="Arial"/>
              <a:buNone/>
            </a:pPr>
            <a:r>
              <a:rPr lang="en" u="sng">
                <a:solidFill>
                  <a:schemeClr val="dk1"/>
                </a:solidFill>
              </a:rPr>
              <a:t>Further exploration:</a:t>
            </a:r>
            <a:endParaRPr u="sng">
              <a:solidFill>
                <a:schemeClr val="dk1"/>
              </a:solidFill>
            </a:endParaRPr>
          </a:p>
          <a:p>
            <a:pPr indent="0" lvl="0" marL="457200" rtl="0" algn="l">
              <a:spcBef>
                <a:spcPts val="0"/>
              </a:spcBef>
              <a:spcAft>
                <a:spcPts val="0"/>
              </a:spcAft>
              <a:buNone/>
            </a:pPr>
            <a:r>
              <a:rPr lang="en">
                <a:solidFill>
                  <a:schemeClr val="dk1"/>
                </a:solidFill>
              </a:rPr>
              <a:t>Can explore other facets of harm in depth such as identity attacks (race, and gender for ex), threat. </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457200" rtl="0" algn="l">
              <a:spcBef>
                <a:spcPts val="0"/>
              </a:spcBef>
              <a:spcAft>
                <a:spcPts val="0"/>
              </a:spcAft>
              <a:buClr>
                <a:schemeClr val="dk1"/>
              </a:buClr>
              <a:buSzPts val="1100"/>
              <a:buFont typeface="Arial"/>
              <a:buNone/>
            </a:pPr>
            <a:r>
              <a:rPr lang="en">
                <a:solidFill>
                  <a:schemeClr val="dk1"/>
                </a:solidFill>
              </a:rPr>
              <a:t>If there are other abuse mitigation data beyond “hidden”, can explore on those too.</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Suggestion for Change:</a:t>
            </a:r>
            <a:endParaRPr u="sng"/>
          </a:p>
          <a:p>
            <a:pPr indent="-298450" lvl="0" marL="457200" rtl="0" algn="l">
              <a:spcBef>
                <a:spcPts val="0"/>
              </a:spcBef>
              <a:spcAft>
                <a:spcPts val="0"/>
              </a:spcAft>
              <a:buSzPts val="1100"/>
              <a:buAutoNum type="arabicPeriod"/>
            </a:pPr>
            <a:r>
              <a:rPr lang="en"/>
              <a:t>Hidden doesn’t seem to be too strong of a metric for harmful petitions (ofc we don’t know if there’s other data/features other than what was given to us, but based on what we do have):</a:t>
            </a:r>
            <a:endParaRPr/>
          </a:p>
          <a:p>
            <a:pPr indent="-298450" lvl="1" marL="914400" rtl="0" algn="l">
              <a:spcBef>
                <a:spcPts val="0"/>
              </a:spcBef>
              <a:spcAft>
                <a:spcPts val="0"/>
              </a:spcAft>
              <a:buSzPts val="1100"/>
              <a:buAutoNum type="alphaLcPeriod"/>
            </a:pPr>
            <a:r>
              <a:rPr lang="en"/>
              <a:t>Change.org should have a feature more specifically tailored to harmful petitions ⇒ this way, harmful petitions can be filtered more easily and better addressed.</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8" name="Shape 2148"/>
        <p:cNvGrpSpPr/>
        <p:nvPr/>
      </p:nvGrpSpPr>
      <p:grpSpPr>
        <a:xfrm>
          <a:off x="0" y="0"/>
          <a:ext cx="0" cy="0"/>
          <a:chOff x="0" y="0"/>
          <a:chExt cx="0" cy="0"/>
        </a:xfrm>
      </p:grpSpPr>
      <p:sp>
        <p:nvSpPr>
          <p:cNvPr id="2149" name="Google Shape;2149;g23b72aee64b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0" name="Google Shape;2150;g23b72aee64b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Kristen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g10c4adc979f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0" name="Google Shape;2300;g10c4adc979f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Kristen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5" name="Shape 2355"/>
        <p:cNvGrpSpPr/>
        <p:nvPr/>
      </p:nvGrpSpPr>
      <p:grpSpPr>
        <a:xfrm>
          <a:off x="0" y="0"/>
          <a:ext cx="0" cy="0"/>
          <a:chOff x="0" y="0"/>
          <a:chExt cx="0" cy="0"/>
        </a:xfrm>
      </p:grpSpPr>
      <p:sp>
        <p:nvSpPr>
          <p:cNvPr id="2356" name="Google Shape;2356;g23b72aee64b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7" name="Google Shape;2357;g23b72aee64b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Preetha</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To improve the NLP model and our use of YAKE, it would be useful for Change to create staff tags for every petition, and increase the number of user tags when users create a petition </a:t>
            </a:r>
            <a:endParaRPr/>
          </a:p>
          <a:p>
            <a:pPr indent="-298450" lvl="1" marL="914400" rtl="0" algn="l">
              <a:spcBef>
                <a:spcPts val="0"/>
              </a:spcBef>
              <a:spcAft>
                <a:spcPts val="0"/>
              </a:spcAft>
              <a:buSzPts val="1100"/>
              <a:buChar char="○"/>
            </a:pPr>
            <a:r>
              <a:rPr lang="en"/>
              <a:t>This can help categorize each petition by the keywords extracted by Yake and analyze which category of petitions garners the most attention</a:t>
            </a:r>
            <a:endParaRPr/>
          </a:p>
          <a:p>
            <a:pPr indent="-298450" lvl="0" marL="457200" rtl="0" algn="l">
              <a:spcBef>
                <a:spcPts val="0"/>
              </a:spcBef>
              <a:spcAft>
                <a:spcPts val="0"/>
              </a:spcAft>
              <a:buSzPts val="1100"/>
              <a:buChar char="●"/>
            </a:pPr>
            <a:r>
              <a:rPr lang="en"/>
              <a:t>We can improve our predictive model by using unsupervised categorization (such as YAKE) to create tag categories which we can then vectorize to use as a feature in a semi-supervised model to better predict the number of signatures at 30 days</a:t>
            </a:r>
            <a:endParaRPr/>
          </a:p>
          <a:p>
            <a:pPr indent="-298450" lvl="0" marL="457200" rtl="0" algn="l">
              <a:spcBef>
                <a:spcPts val="0"/>
              </a:spcBef>
              <a:spcAft>
                <a:spcPts val="0"/>
              </a:spcAft>
              <a:buSzPts val="1100"/>
              <a:buChar char="●"/>
            </a:pPr>
            <a:r>
              <a:rPr lang="en"/>
              <a:t>It would also be useful to migrate our work from Deepnote to a platform with higher storage capacity and computing power, such as Google Colab or Jupyter Hub. Unfortunately for this project, due to security concerns, we were not able to do this, but this is something that Change can do with the code that we’ve provided</a:t>
            </a:r>
            <a:endParaRPr/>
          </a:p>
          <a:p>
            <a:pPr indent="-298450" lvl="0" marL="457200" rtl="0" algn="l">
              <a:spcBef>
                <a:spcPts val="0"/>
              </a:spcBef>
              <a:spcAft>
                <a:spcPts val="0"/>
              </a:spcAft>
              <a:buSzPts val="1100"/>
              <a:buChar char="●"/>
            </a:pPr>
            <a:r>
              <a:rPr lang="en"/>
              <a:t>Finally, it would be interesting to look more into how specific locations impact the number of signatures and overall viewership of the petitions. Simply due to time we were unable to get to this and did our analysis solely on petitions written in english, but this would be an interesting avenue to explore further.</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5" name="Shape 2405"/>
        <p:cNvGrpSpPr/>
        <p:nvPr/>
      </p:nvGrpSpPr>
      <p:grpSpPr>
        <a:xfrm>
          <a:off x="0" y="0"/>
          <a:ext cx="0" cy="0"/>
          <a:chOff x="0" y="0"/>
          <a:chExt cx="0" cy="0"/>
        </a:xfrm>
      </p:grpSpPr>
      <p:sp>
        <p:nvSpPr>
          <p:cNvPr id="2406" name="Google Shape;2406;g23c9538bc5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7" name="Google Shape;2407;g23c9538bc5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Natraj</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3" name="Shape 2423"/>
        <p:cNvGrpSpPr/>
        <p:nvPr/>
      </p:nvGrpSpPr>
      <p:grpSpPr>
        <a:xfrm>
          <a:off x="0" y="0"/>
          <a:ext cx="0" cy="0"/>
          <a:chOff x="0" y="0"/>
          <a:chExt cx="0" cy="0"/>
        </a:xfrm>
      </p:grpSpPr>
      <p:sp>
        <p:nvSpPr>
          <p:cNvPr id="2424" name="Google Shape;2424;g10c4adc979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5" name="Google Shape;2425;g10c4adc979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Nikki</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d1bc9cf234_0_1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d1bc9cf234_0_1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Natraj</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8" name="Shape 2428"/>
        <p:cNvGrpSpPr/>
        <p:nvPr/>
      </p:nvGrpSpPr>
      <p:grpSpPr>
        <a:xfrm>
          <a:off x="0" y="0"/>
          <a:ext cx="0" cy="0"/>
          <a:chOff x="0" y="0"/>
          <a:chExt cx="0" cy="0"/>
        </a:xfrm>
      </p:grpSpPr>
      <p:sp>
        <p:nvSpPr>
          <p:cNvPr id="2429" name="Google Shape;2429;g23dc68cd797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0" name="Google Shape;2430;g23dc68cd797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4" name="Shape 2434"/>
        <p:cNvGrpSpPr/>
        <p:nvPr/>
      </p:nvGrpSpPr>
      <p:grpSpPr>
        <a:xfrm>
          <a:off x="0" y="0"/>
          <a:ext cx="0" cy="0"/>
          <a:chOff x="0" y="0"/>
          <a:chExt cx="0" cy="0"/>
        </a:xfrm>
      </p:grpSpPr>
      <p:sp>
        <p:nvSpPr>
          <p:cNvPr id="2435" name="Google Shape;2435;g23b72aee64b_6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6" name="Google Shape;2436;g23b72aee64b_6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Vikash</a:t>
            </a:r>
            <a:endParaRPr/>
          </a:p>
          <a:p>
            <a:pPr indent="0" lvl="0" marL="0" rtl="0" algn="l">
              <a:spcBef>
                <a:spcPts val="0"/>
              </a:spcBef>
              <a:spcAft>
                <a:spcPts val="0"/>
              </a:spcAft>
              <a:buNone/>
            </a:pPr>
            <a:r>
              <a:rPr lang="en"/>
              <a:t>This is what we got from using Yake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0" name="Shape 2450"/>
        <p:cNvGrpSpPr/>
        <p:nvPr/>
      </p:nvGrpSpPr>
      <p:grpSpPr>
        <a:xfrm>
          <a:off x="0" y="0"/>
          <a:ext cx="0" cy="0"/>
          <a:chOff x="0" y="0"/>
          <a:chExt cx="0" cy="0"/>
        </a:xfrm>
      </p:grpSpPr>
      <p:sp>
        <p:nvSpPr>
          <p:cNvPr id="2451" name="Google Shape;2451;g23b72aee64b_6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2" name="Google Shape;2452;g23b72aee64b_6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7" name="Shape 2497"/>
        <p:cNvGrpSpPr/>
        <p:nvPr/>
      </p:nvGrpSpPr>
      <p:grpSpPr>
        <a:xfrm>
          <a:off x="0" y="0"/>
          <a:ext cx="0" cy="0"/>
          <a:chOff x="0" y="0"/>
          <a:chExt cx="0" cy="0"/>
        </a:xfrm>
      </p:grpSpPr>
      <p:sp>
        <p:nvSpPr>
          <p:cNvPr id="2498" name="Google Shape;2498;g23b72aee64b_6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9" name="Google Shape;2499;g23b72aee64b_6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5" name="Shape 2545"/>
        <p:cNvGrpSpPr/>
        <p:nvPr/>
      </p:nvGrpSpPr>
      <p:grpSpPr>
        <a:xfrm>
          <a:off x="0" y="0"/>
          <a:ext cx="0" cy="0"/>
          <a:chOff x="0" y="0"/>
          <a:chExt cx="0" cy="0"/>
        </a:xfrm>
      </p:grpSpPr>
      <p:sp>
        <p:nvSpPr>
          <p:cNvPr id="2546" name="Google Shape;2546;g23dd269b4ee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7" name="Google Shape;2547;g23dd269b4e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0c4adc979f_0_2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0c4adc979f_0_2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Natraj</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d1bc9cf234_0_1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d1bc9cf234_0_1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Natraj</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Outline:</a:t>
            </a:r>
            <a:endParaRPr/>
          </a:p>
          <a:p>
            <a:pPr indent="0" lvl="0" marL="0" rtl="0" algn="l">
              <a:spcBef>
                <a:spcPts val="0"/>
              </a:spcBef>
              <a:spcAft>
                <a:spcPts val="0"/>
              </a:spcAft>
              <a:buNone/>
            </a:pPr>
            <a:r>
              <a:rPr lang="en"/>
              <a:t>KV + PK + VG:</a:t>
            </a:r>
            <a:endParaRPr/>
          </a:p>
          <a:p>
            <a:pPr indent="0" lvl="0" marL="0" rtl="0" algn="l">
              <a:spcBef>
                <a:spcPts val="0"/>
              </a:spcBef>
              <a:spcAft>
                <a:spcPts val="0"/>
              </a:spcAft>
              <a:buNone/>
            </a:pPr>
            <a:r>
              <a:rPr lang="en"/>
              <a:t>1. </a:t>
            </a:r>
            <a:r>
              <a:rPr lang="en">
                <a:solidFill>
                  <a:schemeClr val="dk1"/>
                </a:solidFill>
              </a:rPr>
              <a:t>90th Percentile Metric [DA]</a:t>
            </a:r>
            <a:endParaRPr>
              <a:solidFill>
                <a:schemeClr val="dk1"/>
              </a:solidFill>
            </a:endParaRPr>
          </a:p>
          <a:p>
            <a:pPr indent="0" lvl="0" marL="0" rtl="0" algn="l">
              <a:spcBef>
                <a:spcPts val="0"/>
              </a:spcBef>
              <a:spcAft>
                <a:spcPts val="0"/>
              </a:spcAft>
              <a:buNone/>
            </a:pPr>
            <a:r>
              <a:rPr lang="en">
                <a:solidFill>
                  <a:schemeClr val="dk1"/>
                </a:solidFill>
              </a:rPr>
              <a:t>2. Polarity Scores and Sentiment Analysis [DA]</a:t>
            </a:r>
            <a:endParaRPr>
              <a:solidFill>
                <a:schemeClr val="dk1"/>
              </a:solidFill>
            </a:endParaRPr>
          </a:p>
          <a:p>
            <a:pPr indent="0" lvl="0" marL="0" rtl="0" algn="l">
              <a:spcBef>
                <a:spcPts val="0"/>
              </a:spcBef>
              <a:spcAft>
                <a:spcPts val="0"/>
              </a:spcAft>
              <a:buNone/>
            </a:pPr>
            <a:r>
              <a:rPr lang="en">
                <a:solidFill>
                  <a:schemeClr val="dk1"/>
                </a:solidFill>
              </a:rPr>
              <a:t>	- Description and Title</a:t>
            </a:r>
            <a:endParaRPr>
              <a:solidFill>
                <a:schemeClr val="dk1"/>
              </a:solidFill>
            </a:endParaRPr>
          </a:p>
          <a:p>
            <a:pPr indent="0" lvl="0" marL="0" rtl="0" algn="l">
              <a:spcBef>
                <a:spcPts val="0"/>
              </a:spcBef>
              <a:spcAft>
                <a:spcPts val="0"/>
              </a:spcAft>
              <a:buNone/>
            </a:pPr>
            <a:r>
              <a:rPr lang="en">
                <a:solidFill>
                  <a:schemeClr val="dk1"/>
                </a:solidFill>
              </a:rPr>
              <a:t>3. Frequency Table of Common Words [DA]</a:t>
            </a:r>
            <a:endParaRPr>
              <a:solidFill>
                <a:schemeClr val="dk1"/>
              </a:solidFill>
            </a:endParaRPr>
          </a:p>
          <a:p>
            <a:pPr indent="0" lvl="0" marL="0" rtl="0" algn="l">
              <a:spcBef>
                <a:spcPts val="0"/>
              </a:spcBef>
              <a:spcAft>
                <a:spcPts val="0"/>
              </a:spcAft>
              <a:buNone/>
            </a:pPr>
            <a:r>
              <a:rPr lang="en">
                <a:solidFill>
                  <a:schemeClr val="dk1"/>
                </a:solidFill>
              </a:rPr>
              <a:t>4. WordCloud with Common Words [DA]</a:t>
            </a:r>
            <a:endParaRPr>
              <a:solidFill>
                <a:schemeClr val="dk1"/>
              </a:solidFill>
            </a:endParaRPr>
          </a:p>
          <a:p>
            <a:pPr indent="0" lvl="0" marL="0" rtl="0" algn="l">
              <a:spcBef>
                <a:spcPts val="0"/>
              </a:spcBef>
              <a:spcAft>
                <a:spcPts val="0"/>
              </a:spcAft>
              <a:buNone/>
            </a:pPr>
            <a:r>
              <a:rPr lang="en">
                <a:solidFill>
                  <a:schemeClr val="dk1"/>
                </a:solidFill>
              </a:rPr>
              <a:t>5. Feature Engineering ~ one hot encoding, length of description, sentiment, what works [M] [C]</a:t>
            </a:r>
            <a:endParaRPr>
              <a:solidFill>
                <a:schemeClr val="dk1"/>
              </a:solidFill>
            </a:endParaRPr>
          </a:p>
          <a:p>
            <a:pPr indent="0" lvl="0" marL="0" rtl="0" algn="l">
              <a:spcBef>
                <a:spcPts val="0"/>
              </a:spcBef>
              <a:spcAft>
                <a:spcPts val="0"/>
              </a:spcAft>
              <a:buNone/>
            </a:pPr>
            <a:r>
              <a:rPr lang="en">
                <a:solidFill>
                  <a:schemeClr val="dk1"/>
                </a:solidFill>
              </a:rPr>
              <a:t>6. Yake to Extract Most Important Words on Description (similar to WordCloud) [M]</a:t>
            </a:r>
            <a:endParaRPr>
              <a:solidFill>
                <a:schemeClr val="dk1"/>
              </a:solidFill>
            </a:endParaRPr>
          </a:p>
          <a:p>
            <a:pPr indent="0" lvl="0" marL="0" rtl="0" algn="l">
              <a:spcBef>
                <a:spcPts val="0"/>
              </a:spcBef>
              <a:spcAft>
                <a:spcPts val="0"/>
              </a:spcAft>
              <a:buNone/>
            </a:pPr>
            <a:r>
              <a:rPr lang="en">
                <a:solidFill>
                  <a:schemeClr val="dk1"/>
                </a:solidFill>
              </a:rPr>
              <a:t>7. Yake for Staff/User Tags  [M]</a:t>
            </a:r>
            <a:endParaRPr>
              <a:solidFill>
                <a:schemeClr val="dk1"/>
              </a:solidFill>
            </a:endParaRPr>
          </a:p>
          <a:p>
            <a:pPr indent="0" lvl="0" marL="0" rtl="0" algn="l">
              <a:spcBef>
                <a:spcPts val="0"/>
              </a:spcBef>
              <a:spcAft>
                <a:spcPts val="0"/>
              </a:spcAft>
              <a:buNone/>
            </a:pPr>
            <a:r>
              <a:rPr lang="en">
                <a:solidFill>
                  <a:schemeClr val="dk1"/>
                </a:solidFill>
              </a:rPr>
              <a:t>8. Modeling to Predict signs_30d [M] [C]</a:t>
            </a:r>
            <a:endParaRPr>
              <a:solidFill>
                <a:schemeClr val="dk1"/>
              </a:solidFill>
            </a:endParaRPr>
          </a:p>
          <a:p>
            <a:pPr indent="0" lvl="0" marL="0" rtl="0" algn="l">
              <a:spcBef>
                <a:spcPts val="0"/>
              </a:spcBef>
              <a:spcAft>
                <a:spcPts val="0"/>
              </a:spcAft>
              <a:buNone/>
            </a:pPr>
            <a:r>
              <a:rPr lang="en">
                <a:solidFill>
                  <a:schemeClr val="dk1"/>
                </a:solidFill>
              </a:rPr>
              <a:t>	- Linear Regression</a:t>
            </a:r>
            <a:endParaRPr>
              <a:solidFill>
                <a:schemeClr val="dk1"/>
              </a:solidFill>
            </a:endParaRPr>
          </a:p>
          <a:p>
            <a:pPr indent="0" lvl="0" marL="0" rtl="0" algn="l">
              <a:spcBef>
                <a:spcPts val="0"/>
              </a:spcBef>
              <a:spcAft>
                <a:spcPts val="0"/>
              </a:spcAft>
              <a:buNone/>
            </a:pPr>
            <a:r>
              <a:rPr lang="en">
                <a:solidFill>
                  <a:schemeClr val="dk1"/>
                </a:solidFill>
              </a:rPr>
              <a:t>	- Poisson Regression</a:t>
            </a:r>
            <a:endParaRPr>
              <a:solidFill>
                <a:schemeClr val="dk1"/>
              </a:solidFill>
            </a:endParaRPr>
          </a:p>
          <a:p>
            <a:pPr indent="0" lvl="0" marL="0" rtl="0" algn="l">
              <a:spcBef>
                <a:spcPts val="0"/>
              </a:spcBef>
              <a:spcAft>
                <a:spcPts val="0"/>
              </a:spcAft>
              <a:buNone/>
            </a:pPr>
            <a:r>
              <a:rPr lang="en">
                <a:solidFill>
                  <a:schemeClr val="dk1"/>
                </a:solidFill>
              </a:rPr>
              <a:t>	- Negative Binomial Regression</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dk1"/>
                </a:solidFill>
              </a:rPr>
              <a:t>Harmful Data</a:t>
            </a:r>
            <a:endParaRPr u="sng">
              <a:solidFill>
                <a:schemeClr val="dk1"/>
              </a:solidFill>
            </a:endParaRPr>
          </a:p>
          <a:p>
            <a:pPr indent="-298450" lvl="0" marL="457200" rtl="0" algn="l">
              <a:spcBef>
                <a:spcPts val="0"/>
              </a:spcBef>
              <a:spcAft>
                <a:spcPts val="0"/>
              </a:spcAft>
              <a:buClr>
                <a:schemeClr val="dk1"/>
              </a:buClr>
              <a:buSzPts val="1100"/>
              <a:buAutoNum type="arabicPeriod"/>
            </a:pPr>
            <a:r>
              <a:rPr lang="en"/>
              <a:t>General research on harmful data, approaching this (1.5 min)</a:t>
            </a:r>
            <a:endParaRPr/>
          </a:p>
          <a:p>
            <a:pPr indent="-298450" lvl="1" marL="914400" rtl="0" algn="l">
              <a:spcBef>
                <a:spcPts val="0"/>
              </a:spcBef>
              <a:spcAft>
                <a:spcPts val="0"/>
              </a:spcAft>
              <a:buClr>
                <a:schemeClr val="dk1"/>
              </a:buClr>
              <a:buSzPts val="1100"/>
              <a:buAutoNum type="alphaLcPeriod"/>
            </a:pPr>
            <a:r>
              <a:rPr lang="en"/>
              <a:t>EDA on harmful data</a:t>
            </a:r>
            <a:endParaRPr/>
          </a:p>
          <a:p>
            <a:pPr indent="-298450" lvl="1" marL="914400" rtl="0" algn="l">
              <a:spcBef>
                <a:spcPts val="0"/>
              </a:spcBef>
              <a:spcAft>
                <a:spcPts val="0"/>
              </a:spcAft>
              <a:buClr>
                <a:schemeClr val="dk1"/>
              </a:buClr>
              <a:buSzPts val="1100"/>
              <a:buAutoNum type="alphaLcPeriod"/>
            </a:pPr>
            <a:r>
              <a:rPr lang="en"/>
              <a:t>Challenges with harmful data</a:t>
            </a:r>
            <a:endParaRPr/>
          </a:p>
          <a:p>
            <a:pPr indent="-298450" lvl="0" marL="457200" rtl="0" algn="l">
              <a:spcBef>
                <a:spcPts val="0"/>
              </a:spcBef>
              <a:spcAft>
                <a:spcPts val="0"/>
              </a:spcAft>
              <a:buClr>
                <a:schemeClr val="dk1"/>
              </a:buClr>
              <a:buSzPts val="1100"/>
              <a:buAutoNum type="arabicPeriod"/>
            </a:pPr>
            <a:r>
              <a:rPr lang="en"/>
              <a:t>Perspective API (3 min)</a:t>
            </a:r>
            <a:endParaRPr/>
          </a:p>
          <a:p>
            <a:pPr indent="-298450" lvl="1" marL="914400" rtl="0" algn="l">
              <a:spcBef>
                <a:spcPts val="0"/>
              </a:spcBef>
              <a:spcAft>
                <a:spcPts val="0"/>
              </a:spcAft>
              <a:buClr>
                <a:schemeClr val="dk1"/>
              </a:buClr>
              <a:buSzPts val="1100"/>
              <a:buAutoNum type="alphaLcPeriod"/>
            </a:pPr>
            <a:r>
              <a:rPr lang="en"/>
              <a:t>Challenges with getting Perspective to work</a:t>
            </a:r>
            <a:endParaRPr/>
          </a:p>
          <a:p>
            <a:pPr indent="-298450" lvl="1" marL="914400" rtl="0" algn="l">
              <a:spcBef>
                <a:spcPts val="0"/>
              </a:spcBef>
              <a:spcAft>
                <a:spcPts val="0"/>
              </a:spcAft>
              <a:buClr>
                <a:schemeClr val="dk1"/>
              </a:buClr>
              <a:buSzPts val="1100"/>
              <a:buAutoNum type="alphaLcPeriod"/>
            </a:pPr>
            <a:r>
              <a:rPr lang="en"/>
              <a:t>Toxicity score visualization</a:t>
            </a:r>
            <a:endParaRPr/>
          </a:p>
          <a:p>
            <a:pPr indent="-298450" lvl="0" marL="457200" rtl="0" algn="l">
              <a:spcBef>
                <a:spcPts val="0"/>
              </a:spcBef>
              <a:spcAft>
                <a:spcPts val="0"/>
              </a:spcAft>
              <a:buClr>
                <a:schemeClr val="dk1"/>
              </a:buClr>
              <a:buSzPts val="1100"/>
              <a:buAutoNum type="arabicPeriod"/>
            </a:pPr>
            <a:r>
              <a:rPr lang="en"/>
              <a:t>Profanity visualizations (2 min)</a:t>
            </a:r>
            <a:endParaRPr/>
          </a:p>
          <a:p>
            <a:pPr indent="-298450" lvl="1" marL="914400" rtl="0" algn="l">
              <a:spcBef>
                <a:spcPts val="0"/>
              </a:spcBef>
              <a:spcAft>
                <a:spcPts val="0"/>
              </a:spcAft>
              <a:buClr>
                <a:schemeClr val="dk1"/>
              </a:buClr>
              <a:buSzPts val="1100"/>
              <a:buAutoNum type="alphaLcPeriod"/>
            </a:pPr>
            <a:r>
              <a:rPr lang="en"/>
              <a:t>Show the profanity database</a:t>
            </a:r>
            <a:endParaRPr/>
          </a:p>
          <a:p>
            <a:pPr indent="-298450" lvl="0" marL="457200" rtl="0" algn="l">
              <a:spcBef>
                <a:spcPts val="0"/>
              </a:spcBef>
              <a:spcAft>
                <a:spcPts val="0"/>
              </a:spcAft>
              <a:buClr>
                <a:schemeClr val="dk1"/>
              </a:buClr>
              <a:buSzPts val="1100"/>
              <a:buAutoNum type="arabicPeriod"/>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38ee4427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38ee4427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Natraj</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3a715c6da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3a715c6da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Nikki</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35078" y="134559"/>
            <a:ext cx="8873233" cy="4738641"/>
            <a:chOff x="135078" y="134559"/>
            <a:chExt cx="8873233" cy="4738641"/>
          </a:xfrm>
        </p:grpSpPr>
        <p:sp>
          <p:nvSpPr>
            <p:cNvPr id="10" name="Google Shape;10;p2"/>
            <p:cNvSpPr/>
            <p:nvPr/>
          </p:nvSpPr>
          <p:spPr>
            <a:xfrm>
              <a:off x="270310" y="270300"/>
              <a:ext cx="8603400" cy="4602900"/>
            </a:xfrm>
            <a:prstGeom prst="round2DiagRect">
              <a:avLst>
                <a:gd fmla="val 818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35078" y="4104619"/>
              <a:ext cx="270300" cy="2703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737816" y="134559"/>
              <a:ext cx="270495" cy="270495"/>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 name="Google Shape;13;p2"/>
          <p:cNvSpPr txBox="1"/>
          <p:nvPr>
            <p:ph type="ctrTitle"/>
          </p:nvPr>
        </p:nvSpPr>
        <p:spPr>
          <a:xfrm>
            <a:off x="4320000" y="1055225"/>
            <a:ext cx="4109400" cy="24159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4000">
                <a:solidFill>
                  <a:srgbClr val="F0010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4320000" y="3719575"/>
            <a:ext cx="4109400" cy="368700"/>
          </a:xfrm>
          <a:prstGeom prst="rect">
            <a:avLst/>
          </a:prstGeom>
          <a:solidFill>
            <a:srgbClr val="F00101"/>
          </a:solidFill>
        </p:spPr>
        <p:txBody>
          <a:bodyPr anchorCtr="0" anchor="ctr" bIns="91425" lIns="91425" spcFirstLastPara="1" rIns="91425" wrap="square" tIns="91425">
            <a:noAutofit/>
          </a:bodyPr>
          <a:lstStyle>
            <a:lvl1pPr lvl="0">
              <a:lnSpc>
                <a:spcPct val="100000"/>
              </a:lnSpc>
              <a:spcBef>
                <a:spcPts val="0"/>
              </a:spcBef>
              <a:spcAft>
                <a:spcPts val="0"/>
              </a:spcAft>
              <a:buSzPts val="18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3" name="Shape 73"/>
        <p:cNvGrpSpPr/>
        <p:nvPr/>
      </p:nvGrpSpPr>
      <p:grpSpPr>
        <a:xfrm>
          <a:off x="0" y="0"/>
          <a:ext cx="0" cy="0"/>
          <a:chOff x="0" y="0"/>
          <a:chExt cx="0" cy="0"/>
        </a:xfrm>
      </p:grpSpPr>
      <p:grpSp>
        <p:nvGrpSpPr>
          <p:cNvPr id="74" name="Google Shape;74;p11"/>
          <p:cNvGrpSpPr/>
          <p:nvPr/>
        </p:nvGrpSpPr>
        <p:grpSpPr>
          <a:xfrm>
            <a:off x="135078" y="134559"/>
            <a:ext cx="8873233" cy="4738641"/>
            <a:chOff x="135078" y="134559"/>
            <a:chExt cx="8873233" cy="4738641"/>
          </a:xfrm>
        </p:grpSpPr>
        <p:sp>
          <p:nvSpPr>
            <p:cNvPr id="75" name="Google Shape;75;p11"/>
            <p:cNvSpPr/>
            <p:nvPr/>
          </p:nvSpPr>
          <p:spPr>
            <a:xfrm>
              <a:off x="270310" y="270300"/>
              <a:ext cx="8603400" cy="4602900"/>
            </a:xfrm>
            <a:prstGeom prst="round2DiagRect">
              <a:avLst>
                <a:gd fmla="val 818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a:off x="135078" y="4104619"/>
              <a:ext cx="270300" cy="2703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1"/>
            <p:cNvSpPr/>
            <p:nvPr/>
          </p:nvSpPr>
          <p:spPr>
            <a:xfrm>
              <a:off x="8737816" y="134559"/>
              <a:ext cx="270495" cy="270495"/>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11"/>
          <p:cNvSpPr txBox="1"/>
          <p:nvPr>
            <p:ph hasCustomPrompt="1" type="title"/>
          </p:nvPr>
        </p:nvSpPr>
        <p:spPr>
          <a:xfrm>
            <a:off x="1465050" y="1730238"/>
            <a:ext cx="6213900" cy="1056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0000"/>
              <a:buNone/>
              <a:defRPr sz="72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79" name="Google Shape;79;p11"/>
          <p:cNvSpPr txBox="1"/>
          <p:nvPr>
            <p:ph idx="1" type="subTitle"/>
          </p:nvPr>
        </p:nvSpPr>
        <p:spPr>
          <a:xfrm>
            <a:off x="2024400" y="3044563"/>
            <a:ext cx="5095200" cy="368700"/>
          </a:xfrm>
          <a:prstGeom prst="rect">
            <a:avLst/>
          </a:prstGeom>
          <a:solidFill>
            <a:srgbClr val="F0010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0" name="Shape 8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81" name="Shape 81"/>
        <p:cNvGrpSpPr/>
        <p:nvPr/>
      </p:nvGrpSpPr>
      <p:grpSpPr>
        <a:xfrm>
          <a:off x="0" y="0"/>
          <a:ext cx="0" cy="0"/>
          <a:chOff x="0" y="0"/>
          <a:chExt cx="0" cy="0"/>
        </a:xfrm>
      </p:grpSpPr>
      <p:sp>
        <p:nvSpPr>
          <p:cNvPr id="82" name="Google Shape;82;p13"/>
          <p:cNvSpPr txBox="1"/>
          <p:nvPr>
            <p:ph idx="1" type="subTitle"/>
          </p:nvPr>
        </p:nvSpPr>
        <p:spPr>
          <a:xfrm>
            <a:off x="1494675" y="1862746"/>
            <a:ext cx="2467200" cy="5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 name="Google Shape;83;p13"/>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84" name="Google Shape;84;p13"/>
          <p:cNvSpPr txBox="1"/>
          <p:nvPr>
            <p:ph idx="2" type="title"/>
          </p:nvPr>
        </p:nvSpPr>
        <p:spPr>
          <a:xfrm>
            <a:off x="1494675" y="1394738"/>
            <a:ext cx="24672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3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85" name="Google Shape;85;p13"/>
          <p:cNvSpPr txBox="1"/>
          <p:nvPr>
            <p:ph hasCustomPrompt="1" idx="3" type="title"/>
          </p:nvPr>
        </p:nvSpPr>
        <p:spPr>
          <a:xfrm>
            <a:off x="714300" y="1733802"/>
            <a:ext cx="675600" cy="46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25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86" name="Google Shape;86;p13"/>
          <p:cNvSpPr txBox="1"/>
          <p:nvPr>
            <p:ph idx="4" type="subTitle"/>
          </p:nvPr>
        </p:nvSpPr>
        <p:spPr>
          <a:xfrm>
            <a:off x="1494675" y="3491521"/>
            <a:ext cx="2467200" cy="5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 name="Google Shape;87;p13"/>
          <p:cNvSpPr txBox="1"/>
          <p:nvPr>
            <p:ph idx="5" type="title"/>
          </p:nvPr>
        </p:nvSpPr>
        <p:spPr>
          <a:xfrm>
            <a:off x="1494675" y="3023513"/>
            <a:ext cx="24672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3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88" name="Google Shape;88;p13"/>
          <p:cNvSpPr txBox="1"/>
          <p:nvPr>
            <p:ph hasCustomPrompt="1" idx="6" type="title"/>
          </p:nvPr>
        </p:nvSpPr>
        <p:spPr>
          <a:xfrm>
            <a:off x="714300" y="3362577"/>
            <a:ext cx="675600" cy="46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25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89" name="Google Shape;89;p13"/>
          <p:cNvSpPr txBox="1"/>
          <p:nvPr>
            <p:ph idx="7" type="subTitle"/>
          </p:nvPr>
        </p:nvSpPr>
        <p:spPr>
          <a:xfrm>
            <a:off x="5962500" y="1862746"/>
            <a:ext cx="2467200" cy="5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 name="Google Shape;90;p13"/>
          <p:cNvSpPr txBox="1"/>
          <p:nvPr>
            <p:ph idx="8" type="title"/>
          </p:nvPr>
        </p:nvSpPr>
        <p:spPr>
          <a:xfrm>
            <a:off x="5962500" y="1394738"/>
            <a:ext cx="24672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3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91" name="Google Shape;91;p13"/>
          <p:cNvSpPr txBox="1"/>
          <p:nvPr>
            <p:ph hasCustomPrompt="1" idx="9" type="title"/>
          </p:nvPr>
        </p:nvSpPr>
        <p:spPr>
          <a:xfrm>
            <a:off x="5182125" y="1733802"/>
            <a:ext cx="675600" cy="468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25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92" name="Google Shape;92;p13"/>
          <p:cNvSpPr txBox="1"/>
          <p:nvPr>
            <p:ph idx="13" type="subTitle"/>
          </p:nvPr>
        </p:nvSpPr>
        <p:spPr>
          <a:xfrm>
            <a:off x="5962500" y="3491521"/>
            <a:ext cx="2467200" cy="5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 name="Google Shape;93;p13"/>
          <p:cNvSpPr txBox="1"/>
          <p:nvPr>
            <p:ph idx="14" type="title"/>
          </p:nvPr>
        </p:nvSpPr>
        <p:spPr>
          <a:xfrm>
            <a:off x="5962500" y="3023513"/>
            <a:ext cx="24672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3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94" name="Google Shape;94;p13"/>
          <p:cNvSpPr txBox="1"/>
          <p:nvPr>
            <p:ph hasCustomPrompt="1" idx="15" type="title"/>
          </p:nvPr>
        </p:nvSpPr>
        <p:spPr>
          <a:xfrm>
            <a:off x="5182125" y="3362577"/>
            <a:ext cx="675600" cy="46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25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grpSp>
        <p:nvGrpSpPr>
          <p:cNvPr id="95" name="Google Shape;95;p13"/>
          <p:cNvGrpSpPr/>
          <p:nvPr/>
        </p:nvGrpSpPr>
        <p:grpSpPr>
          <a:xfrm>
            <a:off x="135078" y="134559"/>
            <a:ext cx="8873233" cy="4738641"/>
            <a:chOff x="135078" y="134559"/>
            <a:chExt cx="8873233" cy="4738641"/>
          </a:xfrm>
        </p:grpSpPr>
        <p:sp>
          <p:nvSpPr>
            <p:cNvPr id="96" name="Google Shape;96;p13"/>
            <p:cNvSpPr/>
            <p:nvPr/>
          </p:nvSpPr>
          <p:spPr>
            <a:xfrm>
              <a:off x="270310" y="270300"/>
              <a:ext cx="8603400" cy="4602900"/>
            </a:xfrm>
            <a:prstGeom prst="round2DiagRect">
              <a:avLst>
                <a:gd fmla="val 818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135078" y="4104619"/>
              <a:ext cx="270300" cy="2703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8737816" y="134559"/>
              <a:ext cx="270495" cy="270495"/>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99" name="Shape 99"/>
        <p:cNvGrpSpPr/>
        <p:nvPr/>
      </p:nvGrpSpPr>
      <p:grpSpPr>
        <a:xfrm>
          <a:off x="0" y="0"/>
          <a:ext cx="0" cy="0"/>
          <a:chOff x="0" y="0"/>
          <a:chExt cx="0" cy="0"/>
        </a:xfrm>
      </p:grpSpPr>
      <p:sp>
        <p:nvSpPr>
          <p:cNvPr id="100" name="Google Shape;100;p14"/>
          <p:cNvSpPr txBox="1"/>
          <p:nvPr>
            <p:ph idx="1" type="subTitle"/>
          </p:nvPr>
        </p:nvSpPr>
        <p:spPr>
          <a:xfrm>
            <a:off x="714300" y="3106063"/>
            <a:ext cx="2467200" cy="82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 name="Google Shape;101;p14"/>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02" name="Google Shape;102;p14"/>
          <p:cNvSpPr txBox="1"/>
          <p:nvPr>
            <p:ph idx="2" type="title"/>
          </p:nvPr>
        </p:nvSpPr>
        <p:spPr>
          <a:xfrm>
            <a:off x="714300" y="2638063"/>
            <a:ext cx="24672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3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3" name="Google Shape;103;p14"/>
          <p:cNvSpPr txBox="1"/>
          <p:nvPr>
            <p:ph idx="3" type="subTitle"/>
          </p:nvPr>
        </p:nvSpPr>
        <p:spPr>
          <a:xfrm>
            <a:off x="3338400" y="3106063"/>
            <a:ext cx="2467200" cy="82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 name="Google Shape;104;p14"/>
          <p:cNvSpPr txBox="1"/>
          <p:nvPr>
            <p:ph idx="4" type="title"/>
          </p:nvPr>
        </p:nvSpPr>
        <p:spPr>
          <a:xfrm>
            <a:off x="3338400" y="2638063"/>
            <a:ext cx="24672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3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5" name="Google Shape;105;p14"/>
          <p:cNvSpPr txBox="1"/>
          <p:nvPr>
            <p:ph idx="5" type="subTitle"/>
          </p:nvPr>
        </p:nvSpPr>
        <p:spPr>
          <a:xfrm>
            <a:off x="5962500" y="3106063"/>
            <a:ext cx="2467200" cy="82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14"/>
          <p:cNvSpPr txBox="1"/>
          <p:nvPr>
            <p:ph idx="6" type="title"/>
          </p:nvPr>
        </p:nvSpPr>
        <p:spPr>
          <a:xfrm>
            <a:off x="5962500" y="2638063"/>
            <a:ext cx="24672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3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grpSp>
        <p:nvGrpSpPr>
          <p:cNvPr id="107" name="Google Shape;107;p14"/>
          <p:cNvGrpSpPr/>
          <p:nvPr/>
        </p:nvGrpSpPr>
        <p:grpSpPr>
          <a:xfrm>
            <a:off x="135078" y="134559"/>
            <a:ext cx="8873233" cy="4738641"/>
            <a:chOff x="135078" y="134559"/>
            <a:chExt cx="8873233" cy="4738641"/>
          </a:xfrm>
        </p:grpSpPr>
        <p:sp>
          <p:nvSpPr>
            <p:cNvPr id="108" name="Google Shape;108;p14"/>
            <p:cNvSpPr/>
            <p:nvPr/>
          </p:nvSpPr>
          <p:spPr>
            <a:xfrm>
              <a:off x="270310" y="270300"/>
              <a:ext cx="8603400" cy="4602900"/>
            </a:xfrm>
            <a:prstGeom prst="round2DiagRect">
              <a:avLst>
                <a:gd fmla="val 818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a:off x="135078" y="4104619"/>
              <a:ext cx="270300" cy="2703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8737816" y="134559"/>
              <a:ext cx="270495" cy="270495"/>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111" name="Shape 111"/>
        <p:cNvGrpSpPr/>
        <p:nvPr/>
      </p:nvGrpSpPr>
      <p:grpSpPr>
        <a:xfrm>
          <a:off x="0" y="0"/>
          <a:ext cx="0" cy="0"/>
          <a:chOff x="0" y="0"/>
          <a:chExt cx="0" cy="0"/>
        </a:xfrm>
      </p:grpSpPr>
      <p:sp>
        <p:nvSpPr>
          <p:cNvPr id="112" name="Google Shape;112;p15"/>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13" name="Google Shape;113;p15"/>
          <p:cNvSpPr txBox="1"/>
          <p:nvPr>
            <p:ph idx="1" type="subTitle"/>
          </p:nvPr>
        </p:nvSpPr>
        <p:spPr>
          <a:xfrm>
            <a:off x="714302" y="4070751"/>
            <a:ext cx="23712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 name="Google Shape;114;p15"/>
          <p:cNvSpPr txBox="1"/>
          <p:nvPr>
            <p:ph idx="2" type="title"/>
          </p:nvPr>
        </p:nvSpPr>
        <p:spPr>
          <a:xfrm>
            <a:off x="714302" y="3631680"/>
            <a:ext cx="23712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3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15" name="Google Shape;115;p15"/>
          <p:cNvSpPr txBox="1"/>
          <p:nvPr>
            <p:ph idx="3" type="subTitle"/>
          </p:nvPr>
        </p:nvSpPr>
        <p:spPr>
          <a:xfrm>
            <a:off x="3386400" y="4070751"/>
            <a:ext cx="23712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 name="Google Shape;116;p15"/>
          <p:cNvSpPr txBox="1"/>
          <p:nvPr>
            <p:ph idx="4" type="title"/>
          </p:nvPr>
        </p:nvSpPr>
        <p:spPr>
          <a:xfrm>
            <a:off x="3386400" y="3631680"/>
            <a:ext cx="23712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3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17" name="Google Shape;117;p15"/>
          <p:cNvSpPr txBox="1"/>
          <p:nvPr>
            <p:ph idx="5" type="subTitle"/>
          </p:nvPr>
        </p:nvSpPr>
        <p:spPr>
          <a:xfrm>
            <a:off x="6058498" y="4070751"/>
            <a:ext cx="23712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 name="Google Shape;118;p15"/>
          <p:cNvSpPr txBox="1"/>
          <p:nvPr>
            <p:ph idx="6" type="title"/>
          </p:nvPr>
        </p:nvSpPr>
        <p:spPr>
          <a:xfrm>
            <a:off x="6058498" y="3631680"/>
            <a:ext cx="23712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3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19" name="Google Shape;119;p15"/>
          <p:cNvSpPr txBox="1"/>
          <p:nvPr>
            <p:ph idx="7" type="subTitle"/>
          </p:nvPr>
        </p:nvSpPr>
        <p:spPr>
          <a:xfrm>
            <a:off x="714302" y="2277076"/>
            <a:ext cx="23712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0" name="Google Shape;120;p15"/>
          <p:cNvSpPr txBox="1"/>
          <p:nvPr>
            <p:ph idx="8" type="title"/>
          </p:nvPr>
        </p:nvSpPr>
        <p:spPr>
          <a:xfrm>
            <a:off x="714302" y="1838005"/>
            <a:ext cx="23712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3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21" name="Google Shape;121;p15"/>
          <p:cNvSpPr txBox="1"/>
          <p:nvPr>
            <p:ph idx="9" type="subTitle"/>
          </p:nvPr>
        </p:nvSpPr>
        <p:spPr>
          <a:xfrm>
            <a:off x="3386400" y="2277076"/>
            <a:ext cx="23712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5"/>
          <p:cNvSpPr txBox="1"/>
          <p:nvPr>
            <p:ph idx="13" type="title"/>
          </p:nvPr>
        </p:nvSpPr>
        <p:spPr>
          <a:xfrm>
            <a:off x="3386400" y="1838005"/>
            <a:ext cx="23712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3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23" name="Google Shape;123;p15"/>
          <p:cNvSpPr txBox="1"/>
          <p:nvPr>
            <p:ph idx="14" type="subTitle"/>
          </p:nvPr>
        </p:nvSpPr>
        <p:spPr>
          <a:xfrm>
            <a:off x="6058498" y="2277076"/>
            <a:ext cx="23712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 name="Google Shape;124;p15"/>
          <p:cNvSpPr txBox="1"/>
          <p:nvPr>
            <p:ph idx="15" type="title"/>
          </p:nvPr>
        </p:nvSpPr>
        <p:spPr>
          <a:xfrm>
            <a:off x="6058498" y="1838005"/>
            <a:ext cx="23712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3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grpSp>
        <p:nvGrpSpPr>
          <p:cNvPr id="125" name="Google Shape;125;p15"/>
          <p:cNvGrpSpPr/>
          <p:nvPr/>
        </p:nvGrpSpPr>
        <p:grpSpPr>
          <a:xfrm>
            <a:off x="135078" y="134559"/>
            <a:ext cx="8873233" cy="4738641"/>
            <a:chOff x="135078" y="134559"/>
            <a:chExt cx="8873233" cy="4738641"/>
          </a:xfrm>
        </p:grpSpPr>
        <p:sp>
          <p:nvSpPr>
            <p:cNvPr id="126" name="Google Shape;126;p15"/>
            <p:cNvSpPr/>
            <p:nvPr/>
          </p:nvSpPr>
          <p:spPr>
            <a:xfrm>
              <a:off x="270310" y="270300"/>
              <a:ext cx="8603400" cy="4602900"/>
            </a:xfrm>
            <a:prstGeom prst="round2DiagRect">
              <a:avLst>
                <a:gd fmla="val 818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5"/>
            <p:cNvSpPr/>
            <p:nvPr/>
          </p:nvSpPr>
          <p:spPr>
            <a:xfrm>
              <a:off x="135078" y="4104619"/>
              <a:ext cx="270300" cy="2703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p:nvPr/>
          </p:nvSpPr>
          <p:spPr>
            <a:xfrm>
              <a:off x="8737816" y="134559"/>
              <a:ext cx="270495" cy="270495"/>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2">
    <p:spTree>
      <p:nvGrpSpPr>
        <p:cNvPr id="129" name="Shape 129"/>
        <p:cNvGrpSpPr/>
        <p:nvPr/>
      </p:nvGrpSpPr>
      <p:grpSpPr>
        <a:xfrm>
          <a:off x="0" y="0"/>
          <a:ext cx="0" cy="0"/>
          <a:chOff x="0" y="0"/>
          <a:chExt cx="0" cy="0"/>
        </a:xfrm>
      </p:grpSpPr>
      <p:sp>
        <p:nvSpPr>
          <p:cNvPr id="130" name="Google Shape;130;p16"/>
          <p:cNvSpPr txBox="1"/>
          <p:nvPr>
            <p:ph idx="1" type="subTitle"/>
          </p:nvPr>
        </p:nvSpPr>
        <p:spPr>
          <a:xfrm>
            <a:off x="1708780" y="1895126"/>
            <a:ext cx="26958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 name="Google Shape;131;p16"/>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32" name="Google Shape;132;p16"/>
          <p:cNvSpPr txBox="1"/>
          <p:nvPr>
            <p:ph idx="2" type="title"/>
          </p:nvPr>
        </p:nvSpPr>
        <p:spPr>
          <a:xfrm>
            <a:off x="1708780" y="1427125"/>
            <a:ext cx="2695800" cy="4680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3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33" name="Google Shape;133;p16"/>
          <p:cNvSpPr txBox="1"/>
          <p:nvPr>
            <p:ph idx="3" type="subTitle"/>
          </p:nvPr>
        </p:nvSpPr>
        <p:spPr>
          <a:xfrm>
            <a:off x="1701262" y="3552474"/>
            <a:ext cx="26958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16"/>
          <p:cNvSpPr txBox="1"/>
          <p:nvPr>
            <p:ph idx="4" type="title"/>
          </p:nvPr>
        </p:nvSpPr>
        <p:spPr>
          <a:xfrm>
            <a:off x="1701262" y="3084473"/>
            <a:ext cx="2695800" cy="4680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3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35" name="Google Shape;135;p16"/>
          <p:cNvSpPr txBox="1"/>
          <p:nvPr>
            <p:ph idx="5" type="subTitle"/>
          </p:nvPr>
        </p:nvSpPr>
        <p:spPr>
          <a:xfrm>
            <a:off x="4746941" y="3552474"/>
            <a:ext cx="2695800" cy="82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6" name="Google Shape;136;p16"/>
          <p:cNvSpPr txBox="1"/>
          <p:nvPr>
            <p:ph idx="6" type="title"/>
          </p:nvPr>
        </p:nvSpPr>
        <p:spPr>
          <a:xfrm>
            <a:off x="4746941" y="3084473"/>
            <a:ext cx="26958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200"/>
              <a:buNone/>
              <a:defRPr sz="23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37" name="Google Shape;137;p16"/>
          <p:cNvSpPr txBox="1"/>
          <p:nvPr>
            <p:ph idx="7" type="subTitle"/>
          </p:nvPr>
        </p:nvSpPr>
        <p:spPr>
          <a:xfrm>
            <a:off x="4746941" y="1895126"/>
            <a:ext cx="2695800" cy="82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8" name="Google Shape;138;p16"/>
          <p:cNvSpPr txBox="1"/>
          <p:nvPr>
            <p:ph idx="8" type="title"/>
          </p:nvPr>
        </p:nvSpPr>
        <p:spPr>
          <a:xfrm>
            <a:off x="4746941" y="1427125"/>
            <a:ext cx="26958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200"/>
              <a:buNone/>
              <a:defRPr sz="23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grpSp>
        <p:nvGrpSpPr>
          <p:cNvPr id="139" name="Google Shape;139;p16"/>
          <p:cNvGrpSpPr/>
          <p:nvPr/>
        </p:nvGrpSpPr>
        <p:grpSpPr>
          <a:xfrm>
            <a:off x="135078" y="134559"/>
            <a:ext cx="8873233" cy="4738641"/>
            <a:chOff x="135078" y="134559"/>
            <a:chExt cx="8873233" cy="4738641"/>
          </a:xfrm>
        </p:grpSpPr>
        <p:sp>
          <p:nvSpPr>
            <p:cNvPr id="140" name="Google Shape;140;p16"/>
            <p:cNvSpPr/>
            <p:nvPr/>
          </p:nvSpPr>
          <p:spPr>
            <a:xfrm>
              <a:off x="270310" y="270300"/>
              <a:ext cx="8603400" cy="4602900"/>
            </a:xfrm>
            <a:prstGeom prst="round2DiagRect">
              <a:avLst>
                <a:gd fmla="val 818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6"/>
            <p:cNvSpPr/>
            <p:nvPr/>
          </p:nvSpPr>
          <p:spPr>
            <a:xfrm>
              <a:off x="135078" y="4104619"/>
              <a:ext cx="270300" cy="2703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a:off x="8737816" y="134559"/>
              <a:ext cx="270495" cy="270495"/>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_1">
    <p:spTree>
      <p:nvGrpSpPr>
        <p:cNvPr id="143" name="Shape 143"/>
        <p:cNvGrpSpPr/>
        <p:nvPr/>
      </p:nvGrpSpPr>
      <p:grpSpPr>
        <a:xfrm>
          <a:off x="0" y="0"/>
          <a:ext cx="0" cy="0"/>
          <a:chOff x="0" y="0"/>
          <a:chExt cx="0" cy="0"/>
        </a:xfrm>
      </p:grpSpPr>
      <p:grpSp>
        <p:nvGrpSpPr>
          <p:cNvPr id="144" name="Google Shape;144;p17"/>
          <p:cNvGrpSpPr/>
          <p:nvPr/>
        </p:nvGrpSpPr>
        <p:grpSpPr>
          <a:xfrm>
            <a:off x="135078" y="134559"/>
            <a:ext cx="8873233" cy="4738641"/>
            <a:chOff x="135078" y="134559"/>
            <a:chExt cx="8873233" cy="4738641"/>
          </a:xfrm>
        </p:grpSpPr>
        <p:sp>
          <p:nvSpPr>
            <p:cNvPr id="145" name="Google Shape;145;p17"/>
            <p:cNvSpPr/>
            <p:nvPr/>
          </p:nvSpPr>
          <p:spPr>
            <a:xfrm>
              <a:off x="270310" y="270300"/>
              <a:ext cx="8603400" cy="4602900"/>
            </a:xfrm>
            <a:prstGeom prst="round2DiagRect">
              <a:avLst>
                <a:gd fmla="val 818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a:off x="135078" y="4104619"/>
              <a:ext cx="270300" cy="2703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p:nvPr/>
          </p:nvSpPr>
          <p:spPr>
            <a:xfrm>
              <a:off x="8737816" y="134559"/>
              <a:ext cx="270495" cy="270495"/>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17"/>
          <p:cNvSpPr txBox="1"/>
          <p:nvPr>
            <p:ph idx="1" type="subTitle"/>
          </p:nvPr>
        </p:nvSpPr>
        <p:spPr>
          <a:xfrm>
            <a:off x="4320600" y="1915313"/>
            <a:ext cx="3120300" cy="82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 name="Google Shape;149;p17"/>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50" name="Google Shape;150;p17"/>
          <p:cNvSpPr txBox="1"/>
          <p:nvPr>
            <p:ph idx="2" type="title"/>
          </p:nvPr>
        </p:nvSpPr>
        <p:spPr>
          <a:xfrm>
            <a:off x="4320600" y="1447313"/>
            <a:ext cx="31203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200"/>
              <a:buNone/>
              <a:defRPr sz="23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51" name="Google Shape;151;p17"/>
          <p:cNvSpPr txBox="1"/>
          <p:nvPr>
            <p:ph idx="3" type="subTitle"/>
          </p:nvPr>
        </p:nvSpPr>
        <p:spPr>
          <a:xfrm>
            <a:off x="4320601" y="3534200"/>
            <a:ext cx="3120300" cy="82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2" name="Google Shape;152;p17"/>
          <p:cNvSpPr txBox="1"/>
          <p:nvPr>
            <p:ph idx="4" type="title"/>
          </p:nvPr>
        </p:nvSpPr>
        <p:spPr>
          <a:xfrm>
            <a:off x="4320601" y="3066200"/>
            <a:ext cx="31203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200"/>
              <a:buNone/>
              <a:defRPr sz="23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153" name="Shape 153"/>
        <p:cNvGrpSpPr/>
        <p:nvPr/>
      </p:nvGrpSpPr>
      <p:grpSpPr>
        <a:xfrm>
          <a:off x="0" y="0"/>
          <a:ext cx="0" cy="0"/>
          <a:chOff x="0" y="0"/>
          <a:chExt cx="0" cy="0"/>
        </a:xfrm>
      </p:grpSpPr>
      <p:sp>
        <p:nvSpPr>
          <p:cNvPr id="154" name="Google Shape;154;p18"/>
          <p:cNvSpPr txBox="1"/>
          <p:nvPr>
            <p:ph hasCustomPrompt="1" type="title"/>
          </p:nvPr>
        </p:nvSpPr>
        <p:spPr>
          <a:xfrm>
            <a:off x="714300" y="603000"/>
            <a:ext cx="35181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55" name="Google Shape;155;p18"/>
          <p:cNvSpPr txBox="1"/>
          <p:nvPr>
            <p:ph idx="1" type="subTitle"/>
          </p:nvPr>
        </p:nvSpPr>
        <p:spPr>
          <a:xfrm>
            <a:off x="714300" y="1251300"/>
            <a:ext cx="3518100" cy="389400"/>
          </a:xfrm>
          <a:prstGeom prst="rect">
            <a:avLst/>
          </a:prstGeom>
          <a:solidFill>
            <a:schemeClr val="dk1"/>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18"/>
          <p:cNvSpPr txBox="1"/>
          <p:nvPr>
            <p:ph hasCustomPrompt="1" idx="2" type="title"/>
          </p:nvPr>
        </p:nvSpPr>
        <p:spPr>
          <a:xfrm>
            <a:off x="2812950" y="2052900"/>
            <a:ext cx="35181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57" name="Google Shape;157;p18"/>
          <p:cNvSpPr txBox="1"/>
          <p:nvPr>
            <p:ph idx="3" type="subTitle"/>
          </p:nvPr>
        </p:nvSpPr>
        <p:spPr>
          <a:xfrm>
            <a:off x="2812950" y="2701200"/>
            <a:ext cx="3518100" cy="389400"/>
          </a:xfrm>
          <a:prstGeom prst="rect">
            <a:avLst/>
          </a:prstGeom>
          <a:solidFill>
            <a:schemeClr val="dk1"/>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18"/>
          <p:cNvSpPr txBox="1"/>
          <p:nvPr>
            <p:ph hasCustomPrompt="1" idx="4" type="title"/>
          </p:nvPr>
        </p:nvSpPr>
        <p:spPr>
          <a:xfrm>
            <a:off x="4911599" y="3502800"/>
            <a:ext cx="35181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59" name="Google Shape;159;p18"/>
          <p:cNvSpPr txBox="1"/>
          <p:nvPr>
            <p:ph idx="5" type="subTitle"/>
          </p:nvPr>
        </p:nvSpPr>
        <p:spPr>
          <a:xfrm>
            <a:off x="4911599" y="4151100"/>
            <a:ext cx="3518100" cy="389400"/>
          </a:xfrm>
          <a:prstGeom prst="rect">
            <a:avLst/>
          </a:prstGeom>
          <a:solidFill>
            <a:schemeClr val="dk1"/>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60" name="Google Shape;160;p18"/>
          <p:cNvGrpSpPr/>
          <p:nvPr/>
        </p:nvGrpSpPr>
        <p:grpSpPr>
          <a:xfrm>
            <a:off x="135078" y="134559"/>
            <a:ext cx="8873233" cy="4738641"/>
            <a:chOff x="135078" y="134559"/>
            <a:chExt cx="8873233" cy="4738641"/>
          </a:xfrm>
        </p:grpSpPr>
        <p:sp>
          <p:nvSpPr>
            <p:cNvPr id="161" name="Google Shape;161;p18"/>
            <p:cNvSpPr/>
            <p:nvPr/>
          </p:nvSpPr>
          <p:spPr>
            <a:xfrm>
              <a:off x="270310" y="270300"/>
              <a:ext cx="8603400" cy="4602900"/>
            </a:xfrm>
            <a:prstGeom prst="round2DiagRect">
              <a:avLst>
                <a:gd fmla="val 818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135078" y="4104619"/>
              <a:ext cx="270300" cy="2703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8737816" y="134559"/>
              <a:ext cx="270495" cy="270495"/>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4">
    <p:spTree>
      <p:nvGrpSpPr>
        <p:cNvPr id="164" name="Shape 164"/>
        <p:cNvGrpSpPr/>
        <p:nvPr/>
      </p:nvGrpSpPr>
      <p:grpSpPr>
        <a:xfrm>
          <a:off x="0" y="0"/>
          <a:ext cx="0" cy="0"/>
          <a:chOff x="0" y="0"/>
          <a:chExt cx="0" cy="0"/>
        </a:xfrm>
      </p:grpSpPr>
      <p:sp>
        <p:nvSpPr>
          <p:cNvPr id="165" name="Google Shape;165;p19"/>
          <p:cNvSpPr txBox="1"/>
          <p:nvPr>
            <p:ph idx="1" type="subTitle"/>
          </p:nvPr>
        </p:nvSpPr>
        <p:spPr>
          <a:xfrm>
            <a:off x="714300" y="1671875"/>
            <a:ext cx="4814700" cy="107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300"/>
              <a:buNone/>
              <a:defRPr sz="2000"/>
            </a:lvl1pPr>
            <a:lvl2pPr lvl="1" rtl="0" algn="ctr">
              <a:lnSpc>
                <a:spcPct val="100000"/>
              </a:lnSpc>
              <a:spcBef>
                <a:spcPts val="0"/>
              </a:spcBef>
              <a:spcAft>
                <a:spcPts val="0"/>
              </a:spcAft>
              <a:buSzPts val="2300"/>
              <a:buNone/>
              <a:defRPr sz="2300"/>
            </a:lvl2pPr>
            <a:lvl3pPr lvl="2" rtl="0" algn="ctr">
              <a:lnSpc>
                <a:spcPct val="100000"/>
              </a:lnSpc>
              <a:spcBef>
                <a:spcPts val="0"/>
              </a:spcBef>
              <a:spcAft>
                <a:spcPts val="0"/>
              </a:spcAft>
              <a:buSzPts val="2300"/>
              <a:buNone/>
              <a:defRPr sz="2300"/>
            </a:lvl3pPr>
            <a:lvl4pPr lvl="3" rtl="0" algn="ctr">
              <a:lnSpc>
                <a:spcPct val="100000"/>
              </a:lnSpc>
              <a:spcBef>
                <a:spcPts val="0"/>
              </a:spcBef>
              <a:spcAft>
                <a:spcPts val="0"/>
              </a:spcAft>
              <a:buSzPts val="2300"/>
              <a:buNone/>
              <a:defRPr sz="2300"/>
            </a:lvl4pPr>
            <a:lvl5pPr lvl="4" rtl="0" algn="ctr">
              <a:lnSpc>
                <a:spcPct val="100000"/>
              </a:lnSpc>
              <a:spcBef>
                <a:spcPts val="0"/>
              </a:spcBef>
              <a:spcAft>
                <a:spcPts val="0"/>
              </a:spcAft>
              <a:buSzPts val="2300"/>
              <a:buNone/>
              <a:defRPr sz="2300"/>
            </a:lvl5pPr>
            <a:lvl6pPr lvl="5" rtl="0" algn="ctr">
              <a:lnSpc>
                <a:spcPct val="100000"/>
              </a:lnSpc>
              <a:spcBef>
                <a:spcPts val="0"/>
              </a:spcBef>
              <a:spcAft>
                <a:spcPts val="0"/>
              </a:spcAft>
              <a:buSzPts val="2300"/>
              <a:buNone/>
              <a:defRPr sz="2300"/>
            </a:lvl6pPr>
            <a:lvl7pPr lvl="6" rtl="0" algn="ctr">
              <a:lnSpc>
                <a:spcPct val="100000"/>
              </a:lnSpc>
              <a:spcBef>
                <a:spcPts val="0"/>
              </a:spcBef>
              <a:spcAft>
                <a:spcPts val="0"/>
              </a:spcAft>
              <a:buSzPts val="2300"/>
              <a:buNone/>
              <a:defRPr sz="2300"/>
            </a:lvl7pPr>
            <a:lvl8pPr lvl="7" rtl="0" algn="ctr">
              <a:lnSpc>
                <a:spcPct val="100000"/>
              </a:lnSpc>
              <a:spcBef>
                <a:spcPts val="0"/>
              </a:spcBef>
              <a:spcAft>
                <a:spcPts val="0"/>
              </a:spcAft>
              <a:buSzPts val="2300"/>
              <a:buNone/>
              <a:defRPr sz="2300"/>
            </a:lvl8pPr>
            <a:lvl9pPr lvl="8" rtl="0" algn="ctr">
              <a:lnSpc>
                <a:spcPct val="100000"/>
              </a:lnSpc>
              <a:spcBef>
                <a:spcPts val="0"/>
              </a:spcBef>
              <a:spcAft>
                <a:spcPts val="0"/>
              </a:spcAft>
              <a:buSzPts val="2300"/>
              <a:buNone/>
              <a:defRPr sz="2300"/>
            </a:lvl9pPr>
          </a:lstStyle>
          <a:p/>
        </p:txBody>
      </p:sp>
      <p:sp>
        <p:nvSpPr>
          <p:cNvPr id="166" name="Google Shape;166;p19"/>
          <p:cNvSpPr txBox="1"/>
          <p:nvPr>
            <p:ph type="title"/>
          </p:nvPr>
        </p:nvSpPr>
        <p:spPr>
          <a:xfrm>
            <a:off x="714300" y="3054325"/>
            <a:ext cx="4814700" cy="417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167" name="Google Shape;167;p19"/>
          <p:cNvGrpSpPr/>
          <p:nvPr/>
        </p:nvGrpSpPr>
        <p:grpSpPr>
          <a:xfrm>
            <a:off x="135078" y="134559"/>
            <a:ext cx="8873233" cy="4738641"/>
            <a:chOff x="135078" y="134559"/>
            <a:chExt cx="8873233" cy="4738641"/>
          </a:xfrm>
        </p:grpSpPr>
        <p:sp>
          <p:nvSpPr>
            <p:cNvPr id="168" name="Google Shape;168;p19"/>
            <p:cNvSpPr/>
            <p:nvPr/>
          </p:nvSpPr>
          <p:spPr>
            <a:xfrm>
              <a:off x="270310" y="270300"/>
              <a:ext cx="8603400" cy="4602900"/>
            </a:xfrm>
            <a:prstGeom prst="round2DiagRect">
              <a:avLst>
                <a:gd fmla="val 818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a:off x="135078" y="4104619"/>
              <a:ext cx="270300" cy="2703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a:off x="8737816" y="134559"/>
              <a:ext cx="270495" cy="270495"/>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171" name="Shape 171"/>
        <p:cNvGrpSpPr/>
        <p:nvPr/>
      </p:nvGrpSpPr>
      <p:grpSpPr>
        <a:xfrm>
          <a:off x="0" y="0"/>
          <a:ext cx="0" cy="0"/>
          <a:chOff x="0" y="0"/>
          <a:chExt cx="0" cy="0"/>
        </a:xfrm>
      </p:grpSpPr>
      <p:grpSp>
        <p:nvGrpSpPr>
          <p:cNvPr id="172" name="Google Shape;172;p20"/>
          <p:cNvGrpSpPr/>
          <p:nvPr/>
        </p:nvGrpSpPr>
        <p:grpSpPr>
          <a:xfrm>
            <a:off x="135078" y="134559"/>
            <a:ext cx="8873233" cy="4738641"/>
            <a:chOff x="135078" y="134559"/>
            <a:chExt cx="8873233" cy="4738641"/>
          </a:xfrm>
        </p:grpSpPr>
        <p:sp>
          <p:nvSpPr>
            <p:cNvPr id="173" name="Google Shape;173;p20"/>
            <p:cNvSpPr/>
            <p:nvPr/>
          </p:nvSpPr>
          <p:spPr>
            <a:xfrm>
              <a:off x="270310" y="270300"/>
              <a:ext cx="8603400" cy="4602900"/>
            </a:xfrm>
            <a:prstGeom prst="round2DiagRect">
              <a:avLst>
                <a:gd fmla="val 818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135078" y="4104619"/>
              <a:ext cx="270300" cy="2703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8737816" y="134559"/>
              <a:ext cx="270495" cy="270495"/>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20"/>
          <p:cNvSpPr txBox="1"/>
          <p:nvPr>
            <p:ph hasCustomPrompt="1" type="title"/>
          </p:nvPr>
        </p:nvSpPr>
        <p:spPr>
          <a:xfrm>
            <a:off x="714300" y="2796250"/>
            <a:ext cx="1866600" cy="468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77" name="Google Shape;177;p20"/>
          <p:cNvSpPr txBox="1"/>
          <p:nvPr>
            <p:ph idx="1" type="subTitle"/>
          </p:nvPr>
        </p:nvSpPr>
        <p:spPr>
          <a:xfrm>
            <a:off x="714300" y="3348700"/>
            <a:ext cx="18666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Arial"/>
                <a:ea typeface="Arial"/>
                <a:cs typeface="Arial"/>
                <a:sym typeface="Aria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 name="Google Shape;178;p20"/>
          <p:cNvSpPr txBox="1"/>
          <p:nvPr>
            <p:ph hasCustomPrompt="1" idx="2" type="title"/>
          </p:nvPr>
        </p:nvSpPr>
        <p:spPr>
          <a:xfrm>
            <a:off x="2663898" y="2796250"/>
            <a:ext cx="1866600" cy="468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79" name="Google Shape;179;p20"/>
          <p:cNvSpPr txBox="1"/>
          <p:nvPr>
            <p:ph idx="3" type="subTitle"/>
          </p:nvPr>
        </p:nvSpPr>
        <p:spPr>
          <a:xfrm>
            <a:off x="2663898" y="3348700"/>
            <a:ext cx="18666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Arial"/>
                <a:ea typeface="Arial"/>
                <a:cs typeface="Arial"/>
                <a:sym typeface="Aria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0" name="Google Shape;180;p20"/>
          <p:cNvSpPr txBox="1"/>
          <p:nvPr>
            <p:ph hasCustomPrompt="1" idx="4" type="title"/>
          </p:nvPr>
        </p:nvSpPr>
        <p:spPr>
          <a:xfrm>
            <a:off x="4613495" y="2796250"/>
            <a:ext cx="1866600" cy="468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81" name="Google Shape;181;p20"/>
          <p:cNvSpPr txBox="1"/>
          <p:nvPr>
            <p:ph idx="5" type="subTitle"/>
          </p:nvPr>
        </p:nvSpPr>
        <p:spPr>
          <a:xfrm>
            <a:off x="4613495" y="3348700"/>
            <a:ext cx="18666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Arial"/>
                <a:ea typeface="Arial"/>
                <a:cs typeface="Arial"/>
                <a:sym typeface="Aria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2" name="Google Shape;182;p20"/>
          <p:cNvSpPr txBox="1"/>
          <p:nvPr>
            <p:ph hasCustomPrompt="1" idx="6" type="title"/>
          </p:nvPr>
        </p:nvSpPr>
        <p:spPr>
          <a:xfrm>
            <a:off x="6563093" y="2796250"/>
            <a:ext cx="1866600" cy="468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83" name="Google Shape;183;p20"/>
          <p:cNvSpPr txBox="1"/>
          <p:nvPr>
            <p:ph idx="7" type="subTitle"/>
          </p:nvPr>
        </p:nvSpPr>
        <p:spPr>
          <a:xfrm>
            <a:off x="6563093" y="3348700"/>
            <a:ext cx="18666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Arial"/>
                <a:ea typeface="Arial"/>
                <a:cs typeface="Arial"/>
                <a:sym typeface="Aria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 name="Google Shape;184;p20"/>
          <p:cNvSpPr txBox="1"/>
          <p:nvPr>
            <p:ph idx="8"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grpSp>
        <p:nvGrpSpPr>
          <p:cNvPr id="16" name="Google Shape;16;p3"/>
          <p:cNvGrpSpPr/>
          <p:nvPr/>
        </p:nvGrpSpPr>
        <p:grpSpPr>
          <a:xfrm>
            <a:off x="135078" y="134559"/>
            <a:ext cx="8873233" cy="4738641"/>
            <a:chOff x="135078" y="134559"/>
            <a:chExt cx="8873233" cy="4738641"/>
          </a:xfrm>
        </p:grpSpPr>
        <p:sp>
          <p:nvSpPr>
            <p:cNvPr id="17" name="Google Shape;17;p3"/>
            <p:cNvSpPr/>
            <p:nvPr/>
          </p:nvSpPr>
          <p:spPr>
            <a:xfrm>
              <a:off x="270310" y="270300"/>
              <a:ext cx="8603400" cy="4602900"/>
            </a:xfrm>
            <a:prstGeom prst="round2DiagRect">
              <a:avLst>
                <a:gd fmla="val 818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135078" y="4104619"/>
              <a:ext cx="270300" cy="2703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8737816" y="134559"/>
              <a:ext cx="270495" cy="270495"/>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 name="Google Shape;20;p3"/>
          <p:cNvSpPr txBox="1"/>
          <p:nvPr>
            <p:ph hasCustomPrompt="1" type="title"/>
          </p:nvPr>
        </p:nvSpPr>
        <p:spPr>
          <a:xfrm>
            <a:off x="4209900" y="1549350"/>
            <a:ext cx="8946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1" name="Google Shape;21;p3"/>
          <p:cNvSpPr txBox="1"/>
          <p:nvPr>
            <p:ph idx="2" type="ctrTitle"/>
          </p:nvPr>
        </p:nvSpPr>
        <p:spPr>
          <a:xfrm>
            <a:off x="714300" y="2344150"/>
            <a:ext cx="4390200" cy="894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200"/>
              <a:buNone/>
              <a:defRPr sz="4000">
                <a:solidFill>
                  <a:srgbClr val="F0010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 name="Google Shape;22;p3"/>
          <p:cNvSpPr txBox="1"/>
          <p:nvPr>
            <p:ph idx="1" type="subTitle"/>
          </p:nvPr>
        </p:nvSpPr>
        <p:spPr>
          <a:xfrm>
            <a:off x="714300" y="3443375"/>
            <a:ext cx="4390200" cy="368700"/>
          </a:xfrm>
          <a:prstGeom prst="rect">
            <a:avLst/>
          </a:prstGeom>
          <a:solidFill>
            <a:srgbClr val="F00101"/>
          </a:solidFill>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6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185" name="Shape 185"/>
        <p:cNvGrpSpPr/>
        <p:nvPr/>
      </p:nvGrpSpPr>
      <p:grpSpPr>
        <a:xfrm>
          <a:off x="0" y="0"/>
          <a:ext cx="0" cy="0"/>
          <a:chOff x="0" y="0"/>
          <a:chExt cx="0" cy="0"/>
        </a:xfrm>
      </p:grpSpPr>
      <p:grpSp>
        <p:nvGrpSpPr>
          <p:cNvPr id="186" name="Google Shape;186;p21"/>
          <p:cNvGrpSpPr/>
          <p:nvPr/>
        </p:nvGrpSpPr>
        <p:grpSpPr>
          <a:xfrm>
            <a:off x="135078" y="134559"/>
            <a:ext cx="8873233" cy="4738641"/>
            <a:chOff x="135078" y="134559"/>
            <a:chExt cx="8873233" cy="4738641"/>
          </a:xfrm>
        </p:grpSpPr>
        <p:sp>
          <p:nvSpPr>
            <p:cNvPr id="187" name="Google Shape;187;p21"/>
            <p:cNvSpPr/>
            <p:nvPr/>
          </p:nvSpPr>
          <p:spPr>
            <a:xfrm>
              <a:off x="270310" y="270300"/>
              <a:ext cx="8603400" cy="4602900"/>
            </a:xfrm>
            <a:prstGeom prst="round2DiagRect">
              <a:avLst>
                <a:gd fmla="val 818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a:off x="135078" y="4104619"/>
              <a:ext cx="270300" cy="2703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a:off x="8737816" y="134559"/>
              <a:ext cx="270495" cy="270495"/>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 name="Google Shape;190;p21"/>
          <p:cNvSpPr txBox="1"/>
          <p:nvPr>
            <p:ph type="ctrTitle"/>
          </p:nvPr>
        </p:nvSpPr>
        <p:spPr>
          <a:xfrm>
            <a:off x="714300" y="1351475"/>
            <a:ext cx="3935100" cy="1234800"/>
          </a:xfrm>
          <a:prstGeom prst="rect">
            <a:avLst/>
          </a:prstGeom>
        </p:spPr>
        <p:txBody>
          <a:bodyPr anchorCtr="0" anchor="ctr" bIns="91425" lIns="91425" spcFirstLastPara="1" rIns="91425" wrap="square" tIns="91425">
            <a:noAutofit/>
          </a:bodyPr>
          <a:lstStyle>
            <a:lvl1pPr lvl="0" rtl="0">
              <a:spcBef>
                <a:spcPts val="0"/>
              </a:spcBef>
              <a:spcAft>
                <a:spcPts val="0"/>
              </a:spcAft>
              <a:buSzPts val="9600"/>
              <a:buNone/>
              <a:defRPr sz="9000">
                <a:solidFill>
                  <a:srgbClr val="F0010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p:txBody>
      </p:sp>
      <p:sp>
        <p:nvSpPr>
          <p:cNvPr id="191" name="Google Shape;191;p21"/>
          <p:cNvSpPr txBox="1"/>
          <p:nvPr>
            <p:ph idx="1" type="subTitle"/>
          </p:nvPr>
        </p:nvSpPr>
        <p:spPr>
          <a:xfrm>
            <a:off x="714300" y="2806225"/>
            <a:ext cx="3935100" cy="985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192" name="Shape 192"/>
        <p:cNvGrpSpPr/>
        <p:nvPr/>
      </p:nvGrpSpPr>
      <p:grpSpPr>
        <a:xfrm>
          <a:off x="0" y="0"/>
          <a:ext cx="0" cy="0"/>
          <a:chOff x="0" y="0"/>
          <a:chExt cx="0" cy="0"/>
        </a:xfrm>
      </p:grpSpPr>
      <p:grpSp>
        <p:nvGrpSpPr>
          <p:cNvPr id="193" name="Google Shape;193;p22"/>
          <p:cNvGrpSpPr/>
          <p:nvPr/>
        </p:nvGrpSpPr>
        <p:grpSpPr>
          <a:xfrm>
            <a:off x="135078" y="134559"/>
            <a:ext cx="8873233" cy="4738641"/>
            <a:chOff x="135078" y="134559"/>
            <a:chExt cx="8873233" cy="4738641"/>
          </a:xfrm>
        </p:grpSpPr>
        <p:sp>
          <p:nvSpPr>
            <p:cNvPr id="194" name="Google Shape;194;p22"/>
            <p:cNvSpPr/>
            <p:nvPr/>
          </p:nvSpPr>
          <p:spPr>
            <a:xfrm>
              <a:off x="270310" y="270300"/>
              <a:ext cx="8603400" cy="4602900"/>
            </a:xfrm>
            <a:prstGeom prst="round2DiagRect">
              <a:avLst>
                <a:gd fmla="val 818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135078" y="4104619"/>
              <a:ext cx="270300" cy="2703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8737816" y="134559"/>
              <a:ext cx="270495" cy="270495"/>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22"/>
          <p:cNvSpPr txBox="1"/>
          <p:nvPr>
            <p:ph idx="1" type="subTitle"/>
          </p:nvPr>
        </p:nvSpPr>
        <p:spPr>
          <a:xfrm>
            <a:off x="1095300" y="2593175"/>
            <a:ext cx="2719200" cy="95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8" name="Google Shape;198;p22"/>
          <p:cNvSpPr txBox="1"/>
          <p:nvPr>
            <p:ph type="title"/>
          </p:nvPr>
        </p:nvSpPr>
        <p:spPr>
          <a:xfrm>
            <a:off x="1095300" y="1468600"/>
            <a:ext cx="2059500" cy="955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900"/>
              <a:buNone/>
              <a:defRPr/>
            </a:lvl1pPr>
            <a:lvl2pPr lvl="1" rtl="0" algn="l">
              <a:spcBef>
                <a:spcPts val="0"/>
              </a:spcBef>
              <a:spcAft>
                <a:spcPts val="0"/>
              </a:spcAft>
              <a:buSzPts val="2900"/>
              <a:buNone/>
              <a:defRPr/>
            </a:lvl2pPr>
            <a:lvl3pPr lvl="2" rtl="0" algn="l">
              <a:spcBef>
                <a:spcPts val="0"/>
              </a:spcBef>
              <a:spcAft>
                <a:spcPts val="0"/>
              </a:spcAft>
              <a:buSzPts val="2900"/>
              <a:buNone/>
              <a:defRPr/>
            </a:lvl3pPr>
            <a:lvl4pPr lvl="3" rtl="0" algn="l">
              <a:spcBef>
                <a:spcPts val="0"/>
              </a:spcBef>
              <a:spcAft>
                <a:spcPts val="0"/>
              </a:spcAft>
              <a:buSzPts val="2900"/>
              <a:buNone/>
              <a:defRPr/>
            </a:lvl4pPr>
            <a:lvl5pPr lvl="4" rtl="0" algn="l">
              <a:spcBef>
                <a:spcPts val="0"/>
              </a:spcBef>
              <a:spcAft>
                <a:spcPts val="0"/>
              </a:spcAft>
              <a:buSzPts val="2900"/>
              <a:buNone/>
              <a:defRPr/>
            </a:lvl5pPr>
            <a:lvl6pPr lvl="5" rtl="0" algn="l">
              <a:spcBef>
                <a:spcPts val="0"/>
              </a:spcBef>
              <a:spcAft>
                <a:spcPts val="0"/>
              </a:spcAft>
              <a:buSzPts val="2900"/>
              <a:buNone/>
              <a:defRPr/>
            </a:lvl6pPr>
            <a:lvl7pPr lvl="6" rtl="0" algn="l">
              <a:spcBef>
                <a:spcPts val="0"/>
              </a:spcBef>
              <a:spcAft>
                <a:spcPts val="0"/>
              </a:spcAft>
              <a:buSzPts val="2900"/>
              <a:buNone/>
              <a:defRPr/>
            </a:lvl7pPr>
            <a:lvl8pPr lvl="7" rtl="0" algn="l">
              <a:spcBef>
                <a:spcPts val="0"/>
              </a:spcBef>
              <a:spcAft>
                <a:spcPts val="0"/>
              </a:spcAft>
              <a:buSzPts val="2900"/>
              <a:buNone/>
              <a:defRPr/>
            </a:lvl8pPr>
            <a:lvl9pPr lvl="8" rtl="0" algn="l">
              <a:spcBef>
                <a:spcPts val="0"/>
              </a:spcBef>
              <a:spcAft>
                <a:spcPts val="0"/>
              </a:spcAft>
              <a:buSzPts val="29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
    <p:spTree>
      <p:nvGrpSpPr>
        <p:cNvPr id="199" name="Shape 199"/>
        <p:cNvGrpSpPr/>
        <p:nvPr/>
      </p:nvGrpSpPr>
      <p:grpSpPr>
        <a:xfrm>
          <a:off x="0" y="0"/>
          <a:ext cx="0" cy="0"/>
          <a:chOff x="0" y="0"/>
          <a:chExt cx="0" cy="0"/>
        </a:xfrm>
      </p:grpSpPr>
      <p:grpSp>
        <p:nvGrpSpPr>
          <p:cNvPr id="200" name="Google Shape;200;p23"/>
          <p:cNvGrpSpPr/>
          <p:nvPr/>
        </p:nvGrpSpPr>
        <p:grpSpPr>
          <a:xfrm>
            <a:off x="135078" y="134559"/>
            <a:ext cx="8873233" cy="4738641"/>
            <a:chOff x="135078" y="134559"/>
            <a:chExt cx="8873233" cy="4738641"/>
          </a:xfrm>
        </p:grpSpPr>
        <p:sp>
          <p:nvSpPr>
            <p:cNvPr id="201" name="Google Shape;201;p23"/>
            <p:cNvSpPr/>
            <p:nvPr/>
          </p:nvSpPr>
          <p:spPr>
            <a:xfrm>
              <a:off x="270310" y="270300"/>
              <a:ext cx="8603400" cy="4602900"/>
            </a:xfrm>
            <a:prstGeom prst="round2DiagRect">
              <a:avLst>
                <a:gd fmla="val 818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p:nvPr/>
          </p:nvSpPr>
          <p:spPr>
            <a:xfrm>
              <a:off x="135078" y="4104619"/>
              <a:ext cx="270300" cy="2703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a:off x="8737816" y="134559"/>
              <a:ext cx="270495" cy="270495"/>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23"/>
          <p:cNvSpPr txBox="1"/>
          <p:nvPr>
            <p:ph idx="1" type="subTitle"/>
          </p:nvPr>
        </p:nvSpPr>
        <p:spPr>
          <a:xfrm>
            <a:off x="5329500" y="2593175"/>
            <a:ext cx="2719200" cy="955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205" name="Google Shape;205;p23"/>
          <p:cNvSpPr txBox="1"/>
          <p:nvPr>
            <p:ph type="title"/>
          </p:nvPr>
        </p:nvSpPr>
        <p:spPr>
          <a:xfrm>
            <a:off x="6124025" y="1468600"/>
            <a:ext cx="1924800" cy="955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900"/>
              <a:buNone/>
              <a:defRPr/>
            </a:lvl1pPr>
            <a:lvl2pPr lvl="1" rtl="0" algn="r">
              <a:spcBef>
                <a:spcPts val="0"/>
              </a:spcBef>
              <a:spcAft>
                <a:spcPts val="0"/>
              </a:spcAft>
              <a:buSzPts val="2900"/>
              <a:buNone/>
              <a:defRPr/>
            </a:lvl2pPr>
            <a:lvl3pPr lvl="2" rtl="0" algn="r">
              <a:spcBef>
                <a:spcPts val="0"/>
              </a:spcBef>
              <a:spcAft>
                <a:spcPts val="0"/>
              </a:spcAft>
              <a:buSzPts val="2900"/>
              <a:buNone/>
              <a:defRPr/>
            </a:lvl3pPr>
            <a:lvl4pPr lvl="3" rtl="0" algn="r">
              <a:spcBef>
                <a:spcPts val="0"/>
              </a:spcBef>
              <a:spcAft>
                <a:spcPts val="0"/>
              </a:spcAft>
              <a:buSzPts val="2900"/>
              <a:buNone/>
              <a:defRPr/>
            </a:lvl4pPr>
            <a:lvl5pPr lvl="4" rtl="0" algn="r">
              <a:spcBef>
                <a:spcPts val="0"/>
              </a:spcBef>
              <a:spcAft>
                <a:spcPts val="0"/>
              </a:spcAft>
              <a:buSzPts val="2900"/>
              <a:buNone/>
              <a:defRPr/>
            </a:lvl5pPr>
            <a:lvl6pPr lvl="5" rtl="0" algn="r">
              <a:spcBef>
                <a:spcPts val="0"/>
              </a:spcBef>
              <a:spcAft>
                <a:spcPts val="0"/>
              </a:spcAft>
              <a:buSzPts val="2900"/>
              <a:buNone/>
              <a:defRPr/>
            </a:lvl6pPr>
            <a:lvl7pPr lvl="6" rtl="0" algn="r">
              <a:spcBef>
                <a:spcPts val="0"/>
              </a:spcBef>
              <a:spcAft>
                <a:spcPts val="0"/>
              </a:spcAft>
              <a:buSzPts val="2900"/>
              <a:buNone/>
              <a:defRPr/>
            </a:lvl7pPr>
            <a:lvl8pPr lvl="7" rtl="0" algn="r">
              <a:spcBef>
                <a:spcPts val="0"/>
              </a:spcBef>
              <a:spcAft>
                <a:spcPts val="0"/>
              </a:spcAft>
              <a:buSzPts val="2900"/>
              <a:buNone/>
              <a:defRPr/>
            </a:lvl8pPr>
            <a:lvl9pPr lvl="8" rtl="0" algn="r">
              <a:spcBef>
                <a:spcPts val="0"/>
              </a:spcBef>
              <a:spcAft>
                <a:spcPts val="0"/>
              </a:spcAft>
              <a:buSzPts val="29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_1_1">
    <p:spTree>
      <p:nvGrpSpPr>
        <p:cNvPr id="206" name="Shape 206"/>
        <p:cNvGrpSpPr/>
        <p:nvPr/>
      </p:nvGrpSpPr>
      <p:grpSpPr>
        <a:xfrm>
          <a:off x="0" y="0"/>
          <a:ext cx="0" cy="0"/>
          <a:chOff x="0" y="0"/>
          <a:chExt cx="0" cy="0"/>
        </a:xfrm>
      </p:grpSpPr>
      <p:grpSp>
        <p:nvGrpSpPr>
          <p:cNvPr id="207" name="Google Shape;207;p24"/>
          <p:cNvGrpSpPr/>
          <p:nvPr/>
        </p:nvGrpSpPr>
        <p:grpSpPr>
          <a:xfrm>
            <a:off x="135078" y="134559"/>
            <a:ext cx="8873233" cy="4738641"/>
            <a:chOff x="135078" y="134559"/>
            <a:chExt cx="8873233" cy="4738641"/>
          </a:xfrm>
        </p:grpSpPr>
        <p:sp>
          <p:nvSpPr>
            <p:cNvPr id="208" name="Google Shape;208;p24"/>
            <p:cNvSpPr/>
            <p:nvPr/>
          </p:nvSpPr>
          <p:spPr>
            <a:xfrm>
              <a:off x="270310" y="270300"/>
              <a:ext cx="8603400" cy="4602900"/>
            </a:xfrm>
            <a:prstGeom prst="round2DiagRect">
              <a:avLst>
                <a:gd fmla="val 818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a:off x="135078" y="4104619"/>
              <a:ext cx="270300" cy="2703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p:nvPr/>
          </p:nvSpPr>
          <p:spPr>
            <a:xfrm>
              <a:off x="8737816" y="134559"/>
              <a:ext cx="270495" cy="270495"/>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24"/>
          <p:cNvSpPr txBox="1"/>
          <p:nvPr>
            <p:ph idx="1" type="subTitle"/>
          </p:nvPr>
        </p:nvSpPr>
        <p:spPr>
          <a:xfrm>
            <a:off x="714300" y="1033650"/>
            <a:ext cx="7715400" cy="357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Arial"/>
              <a:buChar char="●"/>
              <a:defRPr sz="1400"/>
            </a:lvl1pPr>
            <a:lvl2pPr lvl="1" rtl="0">
              <a:lnSpc>
                <a:spcPct val="100000"/>
              </a:lnSpc>
              <a:spcBef>
                <a:spcPts val="0"/>
              </a:spcBef>
              <a:spcAft>
                <a:spcPts val="0"/>
              </a:spcAft>
              <a:buClr>
                <a:srgbClr val="6AAFA0"/>
              </a:buClr>
              <a:buSzPts val="1400"/>
              <a:buFont typeface="Arial"/>
              <a:buChar char="○"/>
              <a:defRPr/>
            </a:lvl2pPr>
            <a:lvl3pPr lvl="2" rtl="0">
              <a:lnSpc>
                <a:spcPct val="100000"/>
              </a:lnSpc>
              <a:spcBef>
                <a:spcPts val="0"/>
              </a:spcBef>
              <a:spcAft>
                <a:spcPts val="0"/>
              </a:spcAft>
              <a:buClr>
                <a:srgbClr val="6AAFA0"/>
              </a:buClr>
              <a:buSzPts val="1400"/>
              <a:buFont typeface="Arial"/>
              <a:buChar char="■"/>
              <a:defRPr/>
            </a:lvl3pPr>
            <a:lvl4pPr lvl="3" rtl="0">
              <a:lnSpc>
                <a:spcPct val="100000"/>
              </a:lnSpc>
              <a:spcBef>
                <a:spcPts val="0"/>
              </a:spcBef>
              <a:spcAft>
                <a:spcPts val="0"/>
              </a:spcAft>
              <a:buClr>
                <a:srgbClr val="6AAFA0"/>
              </a:buClr>
              <a:buSzPts val="1400"/>
              <a:buFont typeface="Arial"/>
              <a:buChar char="●"/>
              <a:defRPr/>
            </a:lvl4pPr>
            <a:lvl5pPr lvl="4" rtl="0">
              <a:lnSpc>
                <a:spcPct val="100000"/>
              </a:lnSpc>
              <a:spcBef>
                <a:spcPts val="0"/>
              </a:spcBef>
              <a:spcAft>
                <a:spcPts val="0"/>
              </a:spcAft>
              <a:buClr>
                <a:srgbClr val="6AAFA0"/>
              </a:buClr>
              <a:buSzPts val="1400"/>
              <a:buFont typeface="Arial"/>
              <a:buChar char="○"/>
              <a:defRPr/>
            </a:lvl5pPr>
            <a:lvl6pPr lvl="5" rtl="0">
              <a:lnSpc>
                <a:spcPct val="100000"/>
              </a:lnSpc>
              <a:spcBef>
                <a:spcPts val="0"/>
              </a:spcBef>
              <a:spcAft>
                <a:spcPts val="0"/>
              </a:spcAft>
              <a:buClr>
                <a:srgbClr val="6AAFA0"/>
              </a:buClr>
              <a:buSzPts val="1400"/>
              <a:buFont typeface="Arial"/>
              <a:buChar char="■"/>
              <a:defRPr/>
            </a:lvl6pPr>
            <a:lvl7pPr lvl="6" rtl="0">
              <a:lnSpc>
                <a:spcPct val="100000"/>
              </a:lnSpc>
              <a:spcBef>
                <a:spcPts val="0"/>
              </a:spcBef>
              <a:spcAft>
                <a:spcPts val="0"/>
              </a:spcAft>
              <a:buClr>
                <a:srgbClr val="6AAFA0"/>
              </a:buClr>
              <a:buSzPts val="1400"/>
              <a:buFont typeface="Arial"/>
              <a:buChar char="●"/>
              <a:defRPr/>
            </a:lvl7pPr>
            <a:lvl8pPr lvl="7" rtl="0">
              <a:lnSpc>
                <a:spcPct val="100000"/>
              </a:lnSpc>
              <a:spcBef>
                <a:spcPts val="0"/>
              </a:spcBef>
              <a:spcAft>
                <a:spcPts val="0"/>
              </a:spcAft>
              <a:buClr>
                <a:srgbClr val="6AAFA0"/>
              </a:buClr>
              <a:buSzPts val="1400"/>
              <a:buFont typeface="Arial"/>
              <a:buChar char="○"/>
              <a:defRPr/>
            </a:lvl8pPr>
            <a:lvl9pPr lvl="8" rtl="0">
              <a:lnSpc>
                <a:spcPct val="100000"/>
              </a:lnSpc>
              <a:spcBef>
                <a:spcPts val="0"/>
              </a:spcBef>
              <a:spcAft>
                <a:spcPts val="0"/>
              </a:spcAft>
              <a:buClr>
                <a:srgbClr val="6AAFA0"/>
              </a:buClr>
              <a:buSzPts val="1400"/>
              <a:buFont typeface="Arial"/>
              <a:buChar char="■"/>
              <a:defRPr/>
            </a:lvl9pPr>
          </a:lstStyle>
          <a:p/>
        </p:txBody>
      </p:sp>
      <p:sp>
        <p:nvSpPr>
          <p:cNvPr id="212" name="Google Shape;212;p24"/>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_1_1_1">
    <p:spTree>
      <p:nvGrpSpPr>
        <p:cNvPr id="213" name="Shape 213"/>
        <p:cNvGrpSpPr/>
        <p:nvPr/>
      </p:nvGrpSpPr>
      <p:grpSpPr>
        <a:xfrm>
          <a:off x="0" y="0"/>
          <a:ext cx="0" cy="0"/>
          <a:chOff x="0" y="0"/>
          <a:chExt cx="0" cy="0"/>
        </a:xfrm>
      </p:grpSpPr>
      <p:grpSp>
        <p:nvGrpSpPr>
          <p:cNvPr id="214" name="Google Shape;214;p25"/>
          <p:cNvGrpSpPr/>
          <p:nvPr/>
        </p:nvGrpSpPr>
        <p:grpSpPr>
          <a:xfrm>
            <a:off x="135078" y="134559"/>
            <a:ext cx="8873233" cy="4738641"/>
            <a:chOff x="135078" y="134559"/>
            <a:chExt cx="8873233" cy="4738641"/>
          </a:xfrm>
        </p:grpSpPr>
        <p:sp>
          <p:nvSpPr>
            <p:cNvPr id="215" name="Google Shape;215;p25"/>
            <p:cNvSpPr/>
            <p:nvPr/>
          </p:nvSpPr>
          <p:spPr>
            <a:xfrm>
              <a:off x="270310" y="270300"/>
              <a:ext cx="8603400" cy="4602900"/>
            </a:xfrm>
            <a:prstGeom prst="round2DiagRect">
              <a:avLst>
                <a:gd fmla="val 818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5"/>
            <p:cNvSpPr/>
            <p:nvPr/>
          </p:nvSpPr>
          <p:spPr>
            <a:xfrm>
              <a:off x="135078" y="4104619"/>
              <a:ext cx="270300" cy="2703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5"/>
            <p:cNvSpPr/>
            <p:nvPr/>
          </p:nvSpPr>
          <p:spPr>
            <a:xfrm>
              <a:off x="8737816" y="134559"/>
              <a:ext cx="270495" cy="270495"/>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25"/>
          <p:cNvSpPr txBox="1"/>
          <p:nvPr>
            <p:ph idx="1" type="subTitle"/>
          </p:nvPr>
        </p:nvSpPr>
        <p:spPr>
          <a:xfrm>
            <a:off x="714300" y="1033650"/>
            <a:ext cx="7715400" cy="177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Arial"/>
              <a:buChar char="●"/>
              <a:defRPr sz="1400"/>
            </a:lvl1pPr>
            <a:lvl2pPr lvl="1" rtl="0">
              <a:lnSpc>
                <a:spcPct val="100000"/>
              </a:lnSpc>
              <a:spcBef>
                <a:spcPts val="0"/>
              </a:spcBef>
              <a:spcAft>
                <a:spcPts val="0"/>
              </a:spcAft>
              <a:buClr>
                <a:srgbClr val="6AAFA0"/>
              </a:buClr>
              <a:buSzPts val="1400"/>
              <a:buFont typeface="Arial"/>
              <a:buChar char="○"/>
              <a:defRPr/>
            </a:lvl2pPr>
            <a:lvl3pPr lvl="2" rtl="0">
              <a:lnSpc>
                <a:spcPct val="100000"/>
              </a:lnSpc>
              <a:spcBef>
                <a:spcPts val="0"/>
              </a:spcBef>
              <a:spcAft>
                <a:spcPts val="0"/>
              </a:spcAft>
              <a:buClr>
                <a:srgbClr val="6AAFA0"/>
              </a:buClr>
              <a:buSzPts val="1400"/>
              <a:buFont typeface="Arial"/>
              <a:buChar char="■"/>
              <a:defRPr/>
            </a:lvl3pPr>
            <a:lvl4pPr lvl="3" rtl="0">
              <a:lnSpc>
                <a:spcPct val="100000"/>
              </a:lnSpc>
              <a:spcBef>
                <a:spcPts val="0"/>
              </a:spcBef>
              <a:spcAft>
                <a:spcPts val="0"/>
              </a:spcAft>
              <a:buClr>
                <a:srgbClr val="6AAFA0"/>
              </a:buClr>
              <a:buSzPts val="1400"/>
              <a:buFont typeface="Arial"/>
              <a:buChar char="●"/>
              <a:defRPr/>
            </a:lvl4pPr>
            <a:lvl5pPr lvl="4" rtl="0">
              <a:lnSpc>
                <a:spcPct val="100000"/>
              </a:lnSpc>
              <a:spcBef>
                <a:spcPts val="0"/>
              </a:spcBef>
              <a:spcAft>
                <a:spcPts val="0"/>
              </a:spcAft>
              <a:buClr>
                <a:srgbClr val="6AAFA0"/>
              </a:buClr>
              <a:buSzPts val="1400"/>
              <a:buFont typeface="Arial"/>
              <a:buChar char="○"/>
              <a:defRPr/>
            </a:lvl5pPr>
            <a:lvl6pPr lvl="5" rtl="0">
              <a:lnSpc>
                <a:spcPct val="100000"/>
              </a:lnSpc>
              <a:spcBef>
                <a:spcPts val="0"/>
              </a:spcBef>
              <a:spcAft>
                <a:spcPts val="0"/>
              </a:spcAft>
              <a:buClr>
                <a:srgbClr val="6AAFA0"/>
              </a:buClr>
              <a:buSzPts val="1400"/>
              <a:buFont typeface="Arial"/>
              <a:buChar char="■"/>
              <a:defRPr/>
            </a:lvl6pPr>
            <a:lvl7pPr lvl="6" rtl="0">
              <a:lnSpc>
                <a:spcPct val="100000"/>
              </a:lnSpc>
              <a:spcBef>
                <a:spcPts val="0"/>
              </a:spcBef>
              <a:spcAft>
                <a:spcPts val="0"/>
              </a:spcAft>
              <a:buClr>
                <a:srgbClr val="6AAFA0"/>
              </a:buClr>
              <a:buSzPts val="1400"/>
              <a:buFont typeface="Arial"/>
              <a:buChar char="●"/>
              <a:defRPr/>
            </a:lvl7pPr>
            <a:lvl8pPr lvl="7" rtl="0">
              <a:lnSpc>
                <a:spcPct val="100000"/>
              </a:lnSpc>
              <a:spcBef>
                <a:spcPts val="0"/>
              </a:spcBef>
              <a:spcAft>
                <a:spcPts val="0"/>
              </a:spcAft>
              <a:buClr>
                <a:srgbClr val="6AAFA0"/>
              </a:buClr>
              <a:buSzPts val="1400"/>
              <a:buFont typeface="Arial"/>
              <a:buChar char="○"/>
              <a:defRPr/>
            </a:lvl8pPr>
            <a:lvl9pPr lvl="8" rtl="0">
              <a:lnSpc>
                <a:spcPct val="100000"/>
              </a:lnSpc>
              <a:spcBef>
                <a:spcPts val="0"/>
              </a:spcBef>
              <a:spcAft>
                <a:spcPts val="0"/>
              </a:spcAft>
              <a:buClr>
                <a:srgbClr val="6AAFA0"/>
              </a:buClr>
              <a:buSzPts val="1400"/>
              <a:buFont typeface="Arial"/>
              <a:buChar char="■"/>
              <a:defRPr/>
            </a:lvl9pPr>
          </a:lstStyle>
          <a:p/>
        </p:txBody>
      </p:sp>
      <p:sp>
        <p:nvSpPr>
          <p:cNvPr id="219" name="Google Shape;219;p25"/>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220" name="Shape 220"/>
        <p:cNvGrpSpPr/>
        <p:nvPr/>
      </p:nvGrpSpPr>
      <p:grpSpPr>
        <a:xfrm>
          <a:off x="0" y="0"/>
          <a:ext cx="0" cy="0"/>
          <a:chOff x="0" y="0"/>
          <a:chExt cx="0" cy="0"/>
        </a:xfrm>
      </p:grpSpPr>
      <p:grpSp>
        <p:nvGrpSpPr>
          <p:cNvPr id="221" name="Google Shape;221;p26"/>
          <p:cNvGrpSpPr/>
          <p:nvPr/>
        </p:nvGrpSpPr>
        <p:grpSpPr>
          <a:xfrm>
            <a:off x="135078" y="134559"/>
            <a:ext cx="8873233" cy="4738641"/>
            <a:chOff x="135078" y="134559"/>
            <a:chExt cx="8873233" cy="4738641"/>
          </a:xfrm>
        </p:grpSpPr>
        <p:sp>
          <p:nvSpPr>
            <p:cNvPr id="222" name="Google Shape;222;p26"/>
            <p:cNvSpPr/>
            <p:nvPr/>
          </p:nvSpPr>
          <p:spPr>
            <a:xfrm>
              <a:off x="270310" y="270300"/>
              <a:ext cx="8603400" cy="4602900"/>
            </a:xfrm>
            <a:prstGeom prst="round2DiagRect">
              <a:avLst>
                <a:gd fmla="val 818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6"/>
            <p:cNvSpPr/>
            <p:nvPr/>
          </p:nvSpPr>
          <p:spPr>
            <a:xfrm>
              <a:off x="135078" y="4104619"/>
              <a:ext cx="270300" cy="2703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6"/>
            <p:cNvSpPr/>
            <p:nvPr/>
          </p:nvSpPr>
          <p:spPr>
            <a:xfrm>
              <a:off x="8737816" y="134559"/>
              <a:ext cx="270495" cy="270495"/>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26"/>
          <p:cNvSpPr txBox="1"/>
          <p:nvPr>
            <p:ph idx="1" type="subTitle"/>
          </p:nvPr>
        </p:nvSpPr>
        <p:spPr>
          <a:xfrm>
            <a:off x="714300" y="1191975"/>
            <a:ext cx="3258300" cy="161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226" name="Google Shape;226;p26"/>
          <p:cNvSpPr txBox="1"/>
          <p:nvPr>
            <p:ph type="title"/>
          </p:nvPr>
        </p:nvSpPr>
        <p:spPr>
          <a:xfrm>
            <a:off x="714450" y="321185"/>
            <a:ext cx="3258300" cy="833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sz="6000"/>
            </a:lvl1pPr>
            <a:lvl2pPr lvl="1" rtl="0" algn="r">
              <a:spcBef>
                <a:spcPts val="0"/>
              </a:spcBef>
              <a:spcAft>
                <a:spcPts val="0"/>
              </a:spcAft>
              <a:buSzPts val="2900"/>
              <a:buNone/>
              <a:defRPr/>
            </a:lvl2pPr>
            <a:lvl3pPr lvl="2" rtl="0" algn="r">
              <a:spcBef>
                <a:spcPts val="0"/>
              </a:spcBef>
              <a:spcAft>
                <a:spcPts val="0"/>
              </a:spcAft>
              <a:buSzPts val="2900"/>
              <a:buNone/>
              <a:defRPr/>
            </a:lvl3pPr>
            <a:lvl4pPr lvl="3" rtl="0" algn="r">
              <a:spcBef>
                <a:spcPts val="0"/>
              </a:spcBef>
              <a:spcAft>
                <a:spcPts val="0"/>
              </a:spcAft>
              <a:buSzPts val="2900"/>
              <a:buNone/>
              <a:defRPr/>
            </a:lvl4pPr>
            <a:lvl5pPr lvl="4" rtl="0" algn="r">
              <a:spcBef>
                <a:spcPts val="0"/>
              </a:spcBef>
              <a:spcAft>
                <a:spcPts val="0"/>
              </a:spcAft>
              <a:buSzPts val="2900"/>
              <a:buNone/>
              <a:defRPr/>
            </a:lvl5pPr>
            <a:lvl6pPr lvl="5" rtl="0" algn="r">
              <a:spcBef>
                <a:spcPts val="0"/>
              </a:spcBef>
              <a:spcAft>
                <a:spcPts val="0"/>
              </a:spcAft>
              <a:buSzPts val="2900"/>
              <a:buNone/>
              <a:defRPr/>
            </a:lvl6pPr>
            <a:lvl7pPr lvl="6" rtl="0" algn="r">
              <a:spcBef>
                <a:spcPts val="0"/>
              </a:spcBef>
              <a:spcAft>
                <a:spcPts val="0"/>
              </a:spcAft>
              <a:buSzPts val="2900"/>
              <a:buNone/>
              <a:defRPr/>
            </a:lvl7pPr>
            <a:lvl8pPr lvl="7" rtl="0" algn="r">
              <a:spcBef>
                <a:spcPts val="0"/>
              </a:spcBef>
              <a:spcAft>
                <a:spcPts val="0"/>
              </a:spcAft>
              <a:buSzPts val="2900"/>
              <a:buNone/>
              <a:defRPr/>
            </a:lvl8pPr>
            <a:lvl9pPr lvl="8" rtl="0" algn="r">
              <a:spcBef>
                <a:spcPts val="0"/>
              </a:spcBef>
              <a:spcAft>
                <a:spcPts val="0"/>
              </a:spcAft>
              <a:buSzPts val="2900"/>
              <a:buNone/>
              <a:defRPr/>
            </a:lvl9pPr>
          </a:lstStyle>
          <a:p/>
        </p:txBody>
      </p:sp>
      <p:sp>
        <p:nvSpPr>
          <p:cNvPr id="227" name="Google Shape;227;p26"/>
          <p:cNvSpPr txBox="1"/>
          <p:nvPr/>
        </p:nvSpPr>
        <p:spPr>
          <a:xfrm>
            <a:off x="714450" y="3641935"/>
            <a:ext cx="3421500" cy="5853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dk1"/>
                </a:solidFill>
                <a:latin typeface="Lexend Deca"/>
                <a:ea typeface="Lexend Deca"/>
                <a:cs typeface="Lexend Deca"/>
                <a:sym typeface="Lexend Deca"/>
              </a:rPr>
              <a:t>CREDITS: This presentation template was created by </a:t>
            </a:r>
            <a:r>
              <a:rPr b="1" lang="en" sz="1000">
                <a:solidFill>
                  <a:schemeClr val="dk1"/>
                </a:solidFill>
                <a:uFill>
                  <a:noFill/>
                </a:uFill>
                <a:latin typeface="Lexend Deca"/>
                <a:ea typeface="Lexend Deca"/>
                <a:cs typeface="Lexend Deca"/>
                <a:sym typeface="Lexend Deca"/>
                <a:hlinkClick r:id="rId2">
                  <a:extLst>
                    <a:ext uri="{A12FA001-AC4F-418D-AE19-62706E023703}">
                      <ahyp:hlinkClr val="tx"/>
                    </a:ext>
                  </a:extLst>
                </a:hlinkClick>
              </a:rPr>
              <a:t>Slidesgo</a:t>
            </a:r>
            <a:r>
              <a:rPr lang="en" sz="1000">
                <a:solidFill>
                  <a:schemeClr val="dk1"/>
                </a:solidFill>
                <a:latin typeface="Lexend Deca"/>
                <a:ea typeface="Lexend Deca"/>
                <a:cs typeface="Lexend Deca"/>
                <a:sym typeface="Lexend Deca"/>
              </a:rPr>
              <a:t>, including icons by </a:t>
            </a:r>
            <a:r>
              <a:rPr b="1" lang="en" sz="1000">
                <a:solidFill>
                  <a:schemeClr val="dk1"/>
                </a:solidFill>
                <a:uFill>
                  <a:noFill/>
                </a:uFill>
                <a:latin typeface="Lexend Deca"/>
                <a:ea typeface="Lexend Deca"/>
                <a:cs typeface="Lexend Deca"/>
                <a:sym typeface="Lexend Deca"/>
                <a:hlinkClick r:id="rId3">
                  <a:extLst>
                    <a:ext uri="{A12FA001-AC4F-418D-AE19-62706E023703}">
                      <ahyp:hlinkClr val="tx"/>
                    </a:ext>
                  </a:extLst>
                </a:hlinkClick>
              </a:rPr>
              <a:t>Flaticon</a:t>
            </a:r>
            <a:r>
              <a:rPr lang="en" sz="1000">
                <a:solidFill>
                  <a:schemeClr val="dk1"/>
                </a:solidFill>
                <a:latin typeface="Lexend Deca"/>
                <a:ea typeface="Lexend Deca"/>
                <a:cs typeface="Lexend Deca"/>
                <a:sym typeface="Lexend Deca"/>
              </a:rPr>
              <a:t> and infographics &amp; images by </a:t>
            </a:r>
            <a:r>
              <a:rPr b="1" lang="en" sz="1000">
                <a:solidFill>
                  <a:schemeClr val="dk1"/>
                </a:solidFill>
                <a:uFill>
                  <a:noFill/>
                </a:uFill>
                <a:latin typeface="Lexend Deca"/>
                <a:ea typeface="Lexend Deca"/>
                <a:cs typeface="Lexend Deca"/>
                <a:sym typeface="Lexend Deca"/>
                <a:hlinkClick r:id="rId4">
                  <a:extLst>
                    <a:ext uri="{A12FA001-AC4F-418D-AE19-62706E023703}">
                      <ahyp:hlinkClr val="tx"/>
                    </a:ext>
                  </a:extLst>
                </a:hlinkClick>
              </a:rPr>
              <a:t>Freepik</a:t>
            </a:r>
            <a:endParaRPr b="1">
              <a:solidFill>
                <a:schemeClr val="dk1"/>
              </a:solidFill>
              <a:latin typeface="Lexend Deca"/>
              <a:ea typeface="Lexend Deca"/>
              <a:cs typeface="Lexend Deca"/>
              <a:sym typeface="Lexend Dec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28" name="Shape 228"/>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29" name="Shape 229"/>
        <p:cNvGrpSpPr/>
        <p:nvPr/>
      </p:nvGrpSpPr>
      <p:grpSpPr>
        <a:xfrm>
          <a:off x="0" y="0"/>
          <a:ext cx="0" cy="0"/>
          <a:chOff x="0" y="0"/>
          <a:chExt cx="0" cy="0"/>
        </a:xfrm>
      </p:grpSpPr>
      <p:grpSp>
        <p:nvGrpSpPr>
          <p:cNvPr id="230" name="Google Shape;230;p28"/>
          <p:cNvGrpSpPr/>
          <p:nvPr/>
        </p:nvGrpSpPr>
        <p:grpSpPr>
          <a:xfrm>
            <a:off x="135078" y="134559"/>
            <a:ext cx="8873233" cy="4738641"/>
            <a:chOff x="135078" y="134559"/>
            <a:chExt cx="8873233" cy="4738641"/>
          </a:xfrm>
        </p:grpSpPr>
        <p:sp>
          <p:nvSpPr>
            <p:cNvPr id="231" name="Google Shape;231;p28"/>
            <p:cNvSpPr/>
            <p:nvPr/>
          </p:nvSpPr>
          <p:spPr>
            <a:xfrm>
              <a:off x="270310" y="270300"/>
              <a:ext cx="8603400" cy="4602900"/>
            </a:xfrm>
            <a:prstGeom prst="round2DiagRect">
              <a:avLst>
                <a:gd fmla="val 818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8"/>
            <p:cNvSpPr/>
            <p:nvPr/>
          </p:nvSpPr>
          <p:spPr>
            <a:xfrm>
              <a:off x="135078" y="4104619"/>
              <a:ext cx="270300" cy="2703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8"/>
            <p:cNvSpPr/>
            <p:nvPr/>
          </p:nvSpPr>
          <p:spPr>
            <a:xfrm>
              <a:off x="8737816" y="134559"/>
              <a:ext cx="270495" cy="270495"/>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idx="1" type="subTitle"/>
          </p:nvPr>
        </p:nvSpPr>
        <p:spPr>
          <a:xfrm>
            <a:off x="714300" y="1206800"/>
            <a:ext cx="7715400" cy="339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AutoNum type="arabicPeriod"/>
              <a:defRPr sz="11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5" name="Google Shape;25;p4"/>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26" name="Google Shape;26;p4"/>
          <p:cNvGrpSpPr/>
          <p:nvPr/>
        </p:nvGrpSpPr>
        <p:grpSpPr>
          <a:xfrm>
            <a:off x="135078" y="134559"/>
            <a:ext cx="8873233" cy="4738641"/>
            <a:chOff x="135078" y="134559"/>
            <a:chExt cx="8873233" cy="4738641"/>
          </a:xfrm>
        </p:grpSpPr>
        <p:sp>
          <p:nvSpPr>
            <p:cNvPr id="27" name="Google Shape;27;p4"/>
            <p:cNvSpPr/>
            <p:nvPr/>
          </p:nvSpPr>
          <p:spPr>
            <a:xfrm>
              <a:off x="270310" y="270300"/>
              <a:ext cx="8603400" cy="4602900"/>
            </a:xfrm>
            <a:prstGeom prst="round2DiagRect">
              <a:avLst>
                <a:gd fmla="val 818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135078" y="4104619"/>
              <a:ext cx="270300" cy="2703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8737816" y="134559"/>
              <a:ext cx="270495" cy="270495"/>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grpSp>
        <p:nvGrpSpPr>
          <p:cNvPr id="31" name="Google Shape;31;p5"/>
          <p:cNvGrpSpPr/>
          <p:nvPr/>
        </p:nvGrpSpPr>
        <p:grpSpPr>
          <a:xfrm>
            <a:off x="135078" y="134559"/>
            <a:ext cx="8873233" cy="4738641"/>
            <a:chOff x="135078" y="134559"/>
            <a:chExt cx="8873233" cy="4738641"/>
          </a:xfrm>
        </p:grpSpPr>
        <p:sp>
          <p:nvSpPr>
            <p:cNvPr id="32" name="Google Shape;32;p5"/>
            <p:cNvSpPr/>
            <p:nvPr/>
          </p:nvSpPr>
          <p:spPr>
            <a:xfrm>
              <a:off x="270310" y="270300"/>
              <a:ext cx="8603400" cy="4602900"/>
            </a:xfrm>
            <a:prstGeom prst="round2DiagRect">
              <a:avLst>
                <a:gd fmla="val 818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a:off x="135078" y="4104619"/>
              <a:ext cx="270300" cy="2703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a:off x="8737816" y="134559"/>
              <a:ext cx="270495" cy="270495"/>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5"/>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36" name="Google Shape;36;p5"/>
          <p:cNvSpPr txBox="1"/>
          <p:nvPr>
            <p:ph idx="1" type="subTitle"/>
          </p:nvPr>
        </p:nvSpPr>
        <p:spPr>
          <a:xfrm>
            <a:off x="4229878" y="1870004"/>
            <a:ext cx="2430900" cy="537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 name="Google Shape;37;p5"/>
          <p:cNvSpPr txBox="1"/>
          <p:nvPr>
            <p:ph idx="2" type="title"/>
          </p:nvPr>
        </p:nvSpPr>
        <p:spPr>
          <a:xfrm>
            <a:off x="4229887" y="1402000"/>
            <a:ext cx="24309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200"/>
              <a:buNone/>
              <a:defRPr sz="23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38" name="Google Shape;38;p5"/>
          <p:cNvSpPr txBox="1"/>
          <p:nvPr>
            <p:ph idx="3" type="subTitle"/>
          </p:nvPr>
        </p:nvSpPr>
        <p:spPr>
          <a:xfrm>
            <a:off x="2483200" y="3445702"/>
            <a:ext cx="2430900" cy="53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9" name="Google Shape;39;p5"/>
          <p:cNvSpPr txBox="1"/>
          <p:nvPr>
            <p:ph idx="4" type="title"/>
          </p:nvPr>
        </p:nvSpPr>
        <p:spPr>
          <a:xfrm>
            <a:off x="2483210" y="2977700"/>
            <a:ext cx="24309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3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42" name="Google Shape;42;p6"/>
          <p:cNvSpPr/>
          <p:nvPr/>
        </p:nvSpPr>
        <p:spPr>
          <a:xfrm>
            <a:off x="8737816" y="134559"/>
            <a:ext cx="270495" cy="270495"/>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rgbClr val="F0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 name="Google Shape;43;p6"/>
          <p:cNvGrpSpPr/>
          <p:nvPr/>
        </p:nvGrpSpPr>
        <p:grpSpPr>
          <a:xfrm>
            <a:off x="135078" y="134559"/>
            <a:ext cx="8873233" cy="4738641"/>
            <a:chOff x="135078" y="134559"/>
            <a:chExt cx="8873233" cy="4738641"/>
          </a:xfrm>
        </p:grpSpPr>
        <p:sp>
          <p:nvSpPr>
            <p:cNvPr id="44" name="Google Shape;44;p6"/>
            <p:cNvSpPr/>
            <p:nvPr/>
          </p:nvSpPr>
          <p:spPr>
            <a:xfrm>
              <a:off x="270310" y="270300"/>
              <a:ext cx="8603400" cy="4602900"/>
            </a:xfrm>
            <a:prstGeom prst="round2DiagRect">
              <a:avLst>
                <a:gd fmla="val 818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a:off x="135078" y="4104619"/>
              <a:ext cx="270300" cy="2703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6"/>
            <p:cNvSpPr/>
            <p:nvPr/>
          </p:nvSpPr>
          <p:spPr>
            <a:xfrm>
              <a:off x="8737816" y="134559"/>
              <a:ext cx="270495" cy="270495"/>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txBox="1"/>
          <p:nvPr>
            <p:ph idx="1" type="subTitle"/>
          </p:nvPr>
        </p:nvSpPr>
        <p:spPr>
          <a:xfrm>
            <a:off x="714300" y="1794000"/>
            <a:ext cx="3999600" cy="201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49" name="Google Shape;49;p7"/>
          <p:cNvSpPr txBox="1"/>
          <p:nvPr>
            <p:ph type="title"/>
          </p:nvPr>
        </p:nvSpPr>
        <p:spPr>
          <a:xfrm>
            <a:off x="714300" y="430675"/>
            <a:ext cx="3002100" cy="10410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50" name="Google Shape;50;p7"/>
          <p:cNvGrpSpPr/>
          <p:nvPr/>
        </p:nvGrpSpPr>
        <p:grpSpPr>
          <a:xfrm>
            <a:off x="135078" y="134559"/>
            <a:ext cx="8873233" cy="4738641"/>
            <a:chOff x="135078" y="134559"/>
            <a:chExt cx="8873233" cy="4738641"/>
          </a:xfrm>
        </p:grpSpPr>
        <p:sp>
          <p:nvSpPr>
            <p:cNvPr id="51" name="Google Shape;51;p7"/>
            <p:cNvSpPr/>
            <p:nvPr/>
          </p:nvSpPr>
          <p:spPr>
            <a:xfrm>
              <a:off x="270310" y="270300"/>
              <a:ext cx="8603400" cy="4602900"/>
            </a:xfrm>
            <a:prstGeom prst="round2DiagRect">
              <a:avLst>
                <a:gd fmla="val 818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
            <p:cNvSpPr/>
            <p:nvPr/>
          </p:nvSpPr>
          <p:spPr>
            <a:xfrm>
              <a:off x="135078" y="4104619"/>
              <a:ext cx="270300" cy="2703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7"/>
            <p:cNvSpPr/>
            <p:nvPr/>
          </p:nvSpPr>
          <p:spPr>
            <a:xfrm>
              <a:off x="8737816" y="134559"/>
              <a:ext cx="270495" cy="270495"/>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4" name="Shape 54"/>
        <p:cNvGrpSpPr/>
        <p:nvPr/>
      </p:nvGrpSpPr>
      <p:grpSpPr>
        <a:xfrm>
          <a:off x="0" y="0"/>
          <a:ext cx="0" cy="0"/>
          <a:chOff x="0" y="0"/>
          <a:chExt cx="0" cy="0"/>
        </a:xfrm>
      </p:grpSpPr>
      <p:sp>
        <p:nvSpPr>
          <p:cNvPr id="55" name="Google Shape;55;p8"/>
          <p:cNvSpPr txBox="1"/>
          <p:nvPr>
            <p:ph type="title"/>
          </p:nvPr>
        </p:nvSpPr>
        <p:spPr>
          <a:xfrm>
            <a:off x="714300" y="1051500"/>
            <a:ext cx="4443300" cy="30405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77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56" name="Google Shape;56;p8"/>
          <p:cNvGrpSpPr/>
          <p:nvPr/>
        </p:nvGrpSpPr>
        <p:grpSpPr>
          <a:xfrm>
            <a:off x="135078" y="134559"/>
            <a:ext cx="8873233" cy="4738641"/>
            <a:chOff x="135078" y="134559"/>
            <a:chExt cx="8873233" cy="4738641"/>
          </a:xfrm>
        </p:grpSpPr>
        <p:sp>
          <p:nvSpPr>
            <p:cNvPr id="57" name="Google Shape;57;p8"/>
            <p:cNvSpPr/>
            <p:nvPr/>
          </p:nvSpPr>
          <p:spPr>
            <a:xfrm>
              <a:off x="270310" y="270300"/>
              <a:ext cx="8603400" cy="4602900"/>
            </a:xfrm>
            <a:prstGeom prst="round2DiagRect">
              <a:avLst>
                <a:gd fmla="val 818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a:off x="135078" y="4104619"/>
              <a:ext cx="270300" cy="2703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8"/>
            <p:cNvSpPr/>
            <p:nvPr/>
          </p:nvSpPr>
          <p:spPr>
            <a:xfrm>
              <a:off x="8737816" y="134559"/>
              <a:ext cx="270495" cy="270495"/>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0" name="Shape 60"/>
        <p:cNvGrpSpPr/>
        <p:nvPr/>
      </p:nvGrpSpPr>
      <p:grpSpPr>
        <a:xfrm>
          <a:off x="0" y="0"/>
          <a:ext cx="0" cy="0"/>
          <a:chOff x="0" y="0"/>
          <a:chExt cx="0" cy="0"/>
        </a:xfrm>
      </p:grpSpPr>
      <p:sp>
        <p:nvSpPr>
          <p:cNvPr id="61" name="Google Shape;61;p9"/>
          <p:cNvSpPr txBox="1"/>
          <p:nvPr>
            <p:ph type="title"/>
          </p:nvPr>
        </p:nvSpPr>
        <p:spPr>
          <a:xfrm>
            <a:off x="2414550" y="1466888"/>
            <a:ext cx="4314900" cy="729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2" name="Google Shape;62;p9"/>
          <p:cNvSpPr txBox="1"/>
          <p:nvPr>
            <p:ph idx="1" type="subTitle"/>
          </p:nvPr>
        </p:nvSpPr>
        <p:spPr>
          <a:xfrm>
            <a:off x="2414550" y="2314613"/>
            <a:ext cx="4314900" cy="136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63" name="Google Shape;63;p9"/>
          <p:cNvGrpSpPr/>
          <p:nvPr/>
        </p:nvGrpSpPr>
        <p:grpSpPr>
          <a:xfrm>
            <a:off x="135078" y="134559"/>
            <a:ext cx="8873233" cy="4738641"/>
            <a:chOff x="135078" y="134559"/>
            <a:chExt cx="8873233" cy="4738641"/>
          </a:xfrm>
        </p:grpSpPr>
        <p:sp>
          <p:nvSpPr>
            <p:cNvPr id="64" name="Google Shape;64;p9"/>
            <p:cNvSpPr/>
            <p:nvPr/>
          </p:nvSpPr>
          <p:spPr>
            <a:xfrm>
              <a:off x="270310" y="270300"/>
              <a:ext cx="8603400" cy="4602900"/>
            </a:xfrm>
            <a:prstGeom prst="round2DiagRect">
              <a:avLst>
                <a:gd fmla="val 818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a:off x="135078" y="4104619"/>
              <a:ext cx="270300" cy="2703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9"/>
            <p:cNvSpPr/>
            <p:nvPr/>
          </p:nvSpPr>
          <p:spPr>
            <a:xfrm>
              <a:off x="8737816" y="134559"/>
              <a:ext cx="270495" cy="270495"/>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7" name="Shape 67"/>
        <p:cNvGrpSpPr/>
        <p:nvPr/>
      </p:nvGrpSpPr>
      <p:grpSpPr>
        <a:xfrm>
          <a:off x="0" y="0"/>
          <a:ext cx="0" cy="0"/>
          <a:chOff x="0" y="0"/>
          <a:chExt cx="0" cy="0"/>
        </a:xfrm>
      </p:grpSpPr>
      <p:sp>
        <p:nvSpPr>
          <p:cNvPr id="68" name="Google Shape;68;p10"/>
          <p:cNvSpPr txBox="1"/>
          <p:nvPr>
            <p:ph type="title"/>
          </p:nvPr>
        </p:nvSpPr>
        <p:spPr>
          <a:xfrm>
            <a:off x="714300" y="3624425"/>
            <a:ext cx="3314100" cy="980100"/>
          </a:xfrm>
          <a:prstGeom prst="rect">
            <a:avLst/>
          </a:prstGeom>
        </p:spPr>
        <p:txBody>
          <a:bodyPr anchorCtr="0" anchor="t" bIns="91425" lIns="91425" spcFirstLastPara="1" rIns="91425" wrap="square" tIns="91425">
            <a:noAutofit/>
          </a:bodyPr>
          <a:lstStyle>
            <a:lvl1pPr lvl="0">
              <a:spcBef>
                <a:spcPts val="0"/>
              </a:spcBef>
              <a:spcAft>
                <a:spcPts val="0"/>
              </a:spcAft>
              <a:buSzPts val="2900"/>
              <a:buNone/>
              <a:defRPr>
                <a:solidFill>
                  <a:schemeClr val="lt1"/>
                </a:solidFill>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grpSp>
        <p:nvGrpSpPr>
          <p:cNvPr id="69" name="Google Shape;69;p10"/>
          <p:cNvGrpSpPr/>
          <p:nvPr/>
        </p:nvGrpSpPr>
        <p:grpSpPr>
          <a:xfrm>
            <a:off x="135078" y="134559"/>
            <a:ext cx="8873233" cy="4738641"/>
            <a:chOff x="135078" y="134559"/>
            <a:chExt cx="8873233" cy="4738641"/>
          </a:xfrm>
        </p:grpSpPr>
        <p:sp>
          <p:nvSpPr>
            <p:cNvPr id="70" name="Google Shape;70;p10"/>
            <p:cNvSpPr/>
            <p:nvPr/>
          </p:nvSpPr>
          <p:spPr>
            <a:xfrm>
              <a:off x="270310" y="270300"/>
              <a:ext cx="8603400" cy="4602900"/>
            </a:xfrm>
            <a:prstGeom prst="round2DiagRect">
              <a:avLst>
                <a:gd fmla="val 818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0"/>
            <p:cNvSpPr/>
            <p:nvPr/>
          </p:nvSpPr>
          <p:spPr>
            <a:xfrm>
              <a:off x="135078" y="4104619"/>
              <a:ext cx="270300" cy="2703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0"/>
            <p:cNvSpPr/>
            <p:nvPr/>
          </p:nvSpPr>
          <p:spPr>
            <a:xfrm>
              <a:off x="8737816" y="134559"/>
              <a:ext cx="270495" cy="270495"/>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900"/>
              <a:buFont typeface="Abril Fatface"/>
              <a:buNone/>
              <a:defRPr sz="2900">
                <a:solidFill>
                  <a:schemeClr val="dk1"/>
                </a:solidFill>
                <a:latin typeface="Abril Fatface"/>
                <a:ea typeface="Abril Fatface"/>
                <a:cs typeface="Abril Fatface"/>
                <a:sym typeface="Abril Fatface"/>
              </a:defRPr>
            </a:lvl1pPr>
            <a:lvl2pPr lvl="1">
              <a:lnSpc>
                <a:spcPct val="100000"/>
              </a:lnSpc>
              <a:spcBef>
                <a:spcPts val="0"/>
              </a:spcBef>
              <a:spcAft>
                <a:spcPts val="0"/>
              </a:spcAft>
              <a:buClr>
                <a:schemeClr val="dk1"/>
              </a:buClr>
              <a:buSzPts val="2900"/>
              <a:buFont typeface="Abril Fatface"/>
              <a:buNone/>
              <a:defRPr sz="2900">
                <a:solidFill>
                  <a:schemeClr val="dk1"/>
                </a:solidFill>
                <a:latin typeface="Abril Fatface"/>
                <a:ea typeface="Abril Fatface"/>
                <a:cs typeface="Abril Fatface"/>
                <a:sym typeface="Abril Fatface"/>
              </a:defRPr>
            </a:lvl2pPr>
            <a:lvl3pPr lvl="2">
              <a:lnSpc>
                <a:spcPct val="100000"/>
              </a:lnSpc>
              <a:spcBef>
                <a:spcPts val="0"/>
              </a:spcBef>
              <a:spcAft>
                <a:spcPts val="0"/>
              </a:spcAft>
              <a:buClr>
                <a:schemeClr val="dk1"/>
              </a:buClr>
              <a:buSzPts val="2900"/>
              <a:buFont typeface="Abril Fatface"/>
              <a:buNone/>
              <a:defRPr sz="2900">
                <a:solidFill>
                  <a:schemeClr val="dk1"/>
                </a:solidFill>
                <a:latin typeface="Abril Fatface"/>
                <a:ea typeface="Abril Fatface"/>
                <a:cs typeface="Abril Fatface"/>
                <a:sym typeface="Abril Fatface"/>
              </a:defRPr>
            </a:lvl3pPr>
            <a:lvl4pPr lvl="3">
              <a:lnSpc>
                <a:spcPct val="100000"/>
              </a:lnSpc>
              <a:spcBef>
                <a:spcPts val="0"/>
              </a:spcBef>
              <a:spcAft>
                <a:spcPts val="0"/>
              </a:spcAft>
              <a:buClr>
                <a:schemeClr val="dk1"/>
              </a:buClr>
              <a:buSzPts val="2900"/>
              <a:buFont typeface="Abril Fatface"/>
              <a:buNone/>
              <a:defRPr sz="2900">
                <a:solidFill>
                  <a:schemeClr val="dk1"/>
                </a:solidFill>
                <a:latin typeface="Abril Fatface"/>
                <a:ea typeface="Abril Fatface"/>
                <a:cs typeface="Abril Fatface"/>
                <a:sym typeface="Abril Fatface"/>
              </a:defRPr>
            </a:lvl4pPr>
            <a:lvl5pPr lvl="4">
              <a:lnSpc>
                <a:spcPct val="100000"/>
              </a:lnSpc>
              <a:spcBef>
                <a:spcPts val="0"/>
              </a:spcBef>
              <a:spcAft>
                <a:spcPts val="0"/>
              </a:spcAft>
              <a:buClr>
                <a:schemeClr val="dk1"/>
              </a:buClr>
              <a:buSzPts val="2900"/>
              <a:buFont typeface="Abril Fatface"/>
              <a:buNone/>
              <a:defRPr sz="2900">
                <a:solidFill>
                  <a:schemeClr val="dk1"/>
                </a:solidFill>
                <a:latin typeface="Abril Fatface"/>
                <a:ea typeface="Abril Fatface"/>
                <a:cs typeface="Abril Fatface"/>
                <a:sym typeface="Abril Fatface"/>
              </a:defRPr>
            </a:lvl5pPr>
            <a:lvl6pPr lvl="5">
              <a:lnSpc>
                <a:spcPct val="100000"/>
              </a:lnSpc>
              <a:spcBef>
                <a:spcPts val="0"/>
              </a:spcBef>
              <a:spcAft>
                <a:spcPts val="0"/>
              </a:spcAft>
              <a:buClr>
                <a:schemeClr val="dk1"/>
              </a:buClr>
              <a:buSzPts val="2900"/>
              <a:buFont typeface="Abril Fatface"/>
              <a:buNone/>
              <a:defRPr sz="2900">
                <a:solidFill>
                  <a:schemeClr val="dk1"/>
                </a:solidFill>
                <a:latin typeface="Abril Fatface"/>
                <a:ea typeface="Abril Fatface"/>
                <a:cs typeface="Abril Fatface"/>
                <a:sym typeface="Abril Fatface"/>
              </a:defRPr>
            </a:lvl6pPr>
            <a:lvl7pPr lvl="6">
              <a:lnSpc>
                <a:spcPct val="100000"/>
              </a:lnSpc>
              <a:spcBef>
                <a:spcPts val="0"/>
              </a:spcBef>
              <a:spcAft>
                <a:spcPts val="0"/>
              </a:spcAft>
              <a:buClr>
                <a:schemeClr val="dk1"/>
              </a:buClr>
              <a:buSzPts val="2900"/>
              <a:buFont typeface="Abril Fatface"/>
              <a:buNone/>
              <a:defRPr sz="2900">
                <a:solidFill>
                  <a:schemeClr val="dk1"/>
                </a:solidFill>
                <a:latin typeface="Abril Fatface"/>
                <a:ea typeface="Abril Fatface"/>
                <a:cs typeface="Abril Fatface"/>
                <a:sym typeface="Abril Fatface"/>
              </a:defRPr>
            </a:lvl7pPr>
            <a:lvl8pPr lvl="7">
              <a:lnSpc>
                <a:spcPct val="100000"/>
              </a:lnSpc>
              <a:spcBef>
                <a:spcPts val="0"/>
              </a:spcBef>
              <a:spcAft>
                <a:spcPts val="0"/>
              </a:spcAft>
              <a:buClr>
                <a:schemeClr val="dk1"/>
              </a:buClr>
              <a:buSzPts val="2900"/>
              <a:buFont typeface="Abril Fatface"/>
              <a:buNone/>
              <a:defRPr sz="2900">
                <a:solidFill>
                  <a:schemeClr val="dk1"/>
                </a:solidFill>
                <a:latin typeface="Abril Fatface"/>
                <a:ea typeface="Abril Fatface"/>
                <a:cs typeface="Abril Fatface"/>
                <a:sym typeface="Abril Fatface"/>
              </a:defRPr>
            </a:lvl8pPr>
            <a:lvl9pPr lvl="8">
              <a:lnSpc>
                <a:spcPct val="100000"/>
              </a:lnSpc>
              <a:spcBef>
                <a:spcPts val="0"/>
              </a:spcBef>
              <a:spcAft>
                <a:spcPts val="0"/>
              </a:spcAft>
              <a:buClr>
                <a:schemeClr val="dk1"/>
              </a:buClr>
              <a:buSzPts val="2900"/>
              <a:buFont typeface="Abril Fatface"/>
              <a:buNone/>
              <a:defRPr sz="2900">
                <a:solidFill>
                  <a:schemeClr val="dk1"/>
                </a:solidFill>
                <a:latin typeface="Abril Fatface"/>
                <a:ea typeface="Abril Fatface"/>
                <a:cs typeface="Abril Fatface"/>
                <a:sym typeface="Abril Fatface"/>
              </a:defRPr>
            </a:lvl9pPr>
          </a:lstStyle>
          <a:p/>
        </p:txBody>
      </p:sp>
      <p:sp>
        <p:nvSpPr>
          <p:cNvPr id="7" name="Google Shape;7;p1"/>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exend Deca"/>
              <a:buChar char="●"/>
              <a:defRPr sz="1800">
                <a:solidFill>
                  <a:schemeClr val="dk1"/>
                </a:solidFill>
                <a:latin typeface="Lexend Deca"/>
                <a:ea typeface="Lexend Deca"/>
                <a:cs typeface="Lexend Deca"/>
                <a:sym typeface="Lexend Deca"/>
              </a:defRPr>
            </a:lvl1pPr>
            <a:lvl2pPr indent="-317500" lvl="1" marL="9144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2pPr>
            <a:lvl3pPr indent="-317500" lvl="2" marL="13716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3pPr>
            <a:lvl4pPr indent="-317500" lvl="3" marL="18288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4pPr>
            <a:lvl5pPr indent="-317500" lvl="4" marL="22860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5pPr>
            <a:lvl6pPr indent="-317500" lvl="5" marL="27432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6pPr>
            <a:lvl7pPr indent="-317500" lvl="6" marL="32004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7pPr>
            <a:lvl8pPr indent="-317500" lvl="7" marL="36576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8pPr>
            <a:lvl9pPr indent="-317500" lvl="8" marL="41148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1.jp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31.png"/><Relationship Id="rId5"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1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11.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4.jpg"/><Relationship Id="rId4" Type="http://schemas.openxmlformats.org/officeDocument/2006/relationships/image" Target="../media/image19.jpg"/><Relationship Id="rId5" Type="http://schemas.openxmlformats.org/officeDocument/2006/relationships/image" Target="../media/image13.jpg"/><Relationship Id="rId6" Type="http://schemas.openxmlformats.org/officeDocument/2006/relationships/image" Target="../media/image30.png"/><Relationship Id="rId7" Type="http://schemas.openxmlformats.org/officeDocument/2006/relationships/image" Target="../media/image2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comments" Target="../comments/comment1.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 Id="rId3"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 Id="rId3" Type="http://schemas.openxmlformats.org/officeDocument/2006/relationships/image" Target="../media/image22.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9"/>
          <p:cNvSpPr txBox="1"/>
          <p:nvPr>
            <p:ph type="ctrTitle"/>
          </p:nvPr>
        </p:nvSpPr>
        <p:spPr>
          <a:xfrm>
            <a:off x="457550" y="1124300"/>
            <a:ext cx="6533100" cy="24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500"/>
              <a:t>Petition Data Analysis</a:t>
            </a:r>
            <a:endParaRPr sz="4500"/>
          </a:p>
        </p:txBody>
      </p:sp>
      <p:sp>
        <p:nvSpPr>
          <p:cNvPr id="239" name="Google Shape;239;p29"/>
          <p:cNvSpPr txBox="1"/>
          <p:nvPr>
            <p:ph idx="1" type="subTitle"/>
          </p:nvPr>
        </p:nvSpPr>
        <p:spPr>
          <a:xfrm>
            <a:off x="457550" y="2993775"/>
            <a:ext cx="4109400" cy="368700"/>
          </a:xfrm>
          <a:prstGeom prst="rect">
            <a:avLst/>
          </a:prstGeom>
          <a:solidFill>
            <a:srgbClr val="BBDEF0"/>
          </a:solidFill>
        </p:spPr>
        <p:txBody>
          <a:bodyPr anchorCtr="0" anchor="ctr" bIns="91425" lIns="91425" spcFirstLastPara="1" rIns="91425" wrap="square" tIns="91425">
            <a:noAutofit/>
          </a:bodyPr>
          <a:lstStyle/>
          <a:p>
            <a:pPr indent="0" lvl="0" marL="0" rtl="0" algn="l">
              <a:spcBef>
                <a:spcPts val="0"/>
              </a:spcBef>
              <a:spcAft>
                <a:spcPts val="0"/>
              </a:spcAft>
              <a:buNone/>
            </a:pPr>
            <a:r>
              <a:rPr lang="en"/>
              <a:t>DSS x Change.org</a:t>
            </a:r>
            <a:endParaRPr/>
          </a:p>
        </p:txBody>
      </p:sp>
      <p:pic>
        <p:nvPicPr>
          <p:cNvPr id="240" name="Google Shape;240;p29"/>
          <p:cNvPicPr preferRelativeResize="0"/>
          <p:nvPr/>
        </p:nvPicPr>
        <p:blipFill>
          <a:blip r:embed="rId3">
            <a:alphaModFix/>
          </a:blip>
          <a:stretch>
            <a:fillRect/>
          </a:stretch>
        </p:blipFill>
        <p:spPr>
          <a:xfrm>
            <a:off x="6819000" y="3181275"/>
            <a:ext cx="1319600" cy="1319600"/>
          </a:xfrm>
          <a:prstGeom prst="rect">
            <a:avLst/>
          </a:prstGeom>
          <a:noFill/>
          <a:ln>
            <a:noFill/>
          </a:ln>
        </p:spPr>
      </p:pic>
      <p:grpSp>
        <p:nvGrpSpPr>
          <p:cNvPr id="241" name="Google Shape;241;p29"/>
          <p:cNvGrpSpPr/>
          <p:nvPr/>
        </p:nvGrpSpPr>
        <p:grpSpPr>
          <a:xfrm>
            <a:off x="-44142" y="687754"/>
            <a:ext cx="8473582" cy="2256038"/>
            <a:chOff x="7864900" y="981750"/>
            <a:chExt cx="1666650" cy="720825"/>
          </a:xfrm>
        </p:grpSpPr>
        <p:sp>
          <p:nvSpPr>
            <p:cNvPr id="242" name="Google Shape;242;p29"/>
            <p:cNvSpPr/>
            <p:nvPr/>
          </p:nvSpPr>
          <p:spPr>
            <a:xfrm>
              <a:off x="7865175" y="981750"/>
              <a:ext cx="1665850" cy="2125"/>
            </a:xfrm>
            <a:custGeom>
              <a:rect b="b" l="l" r="r" t="t"/>
              <a:pathLst>
                <a:path extrusionOk="0" h="85" w="66634">
                  <a:moveTo>
                    <a:pt x="50320" y="1"/>
                  </a:moveTo>
                  <a:cubicBezTo>
                    <a:pt x="43707" y="1"/>
                    <a:pt x="37115" y="9"/>
                    <a:pt x="30645" y="21"/>
                  </a:cubicBezTo>
                  <a:cubicBezTo>
                    <a:pt x="23949" y="21"/>
                    <a:pt x="17101" y="26"/>
                    <a:pt x="10253" y="26"/>
                  </a:cubicBezTo>
                  <a:cubicBezTo>
                    <a:pt x="6829" y="26"/>
                    <a:pt x="3405" y="24"/>
                    <a:pt x="0" y="21"/>
                  </a:cubicBezTo>
                  <a:lnTo>
                    <a:pt x="0" y="74"/>
                  </a:lnTo>
                  <a:cubicBezTo>
                    <a:pt x="3721" y="85"/>
                    <a:pt x="7475" y="85"/>
                    <a:pt x="11217" y="85"/>
                  </a:cubicBezTo>
                  <a:cubicBezTo>
                    <a:pt x="15568" y="85"/>
                    <a:pt x="19919" y="80"/>
                    <a:pt x="24225" y="80"/>
                  </a:cubicBezTo>
                  <a:cubicBezTo>
                    <a:pt x="26378" y="80"/>
                    <a:pt x="28520" y="81"/>
                    <a:pt x="30645" y="85"/>
                  </a:cubicBezTo>
                  <a:cubicBezTo>
                    <a:pt x="37115" y="73"/>
                    <a:pt x="43707" y="65"/>
                    <a:pt x="50320" y="65"/>
                  </a:cubicBezTo>
                  <a:cubicBezTo>
                    <a:pt x="55762" y="65"/>
                    <a:pt x="61218" y="70"/>
                    <a:pt x="66633" y="85"/>
                  </a:cubicBezTo>
                  <a:lnTo>
                    <a:pt x="66633" y="21"/>
                  </a:lnTo>
                  <a:cubicBezTo>
                    <a:pt x="61218" y="6"/>
                    <a:pt x="55762" y="1"/>
                    <a:pt x="503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p:nvPr/>
          </p:nvSpPr>
          <p:spPr>
            <a:xfrm>
              <a:off x="7865175" y="982550"/>
              <a:ext cx="1665850" cy="29600"/>
            </a:xfrm>
            <a:custGeom>
              <a:rect b="b" l="l" r="r" t="t"/>
              <a:pathLst>
                <a:path extrusionOk="0" h="1184" w="66634">
                  <a:moveTo>
                    <a:pt x="60109" y="0"/>
                  </a:moveTo>
                  <a:cubicBezTo>
                    <a:pt x="56348" y="0"/>
                    <a:pt x="52607" y="284"/>
                    <a:pt x="48943" y="554"/>
                  </a:cubicBezTo>
                  <a:cubicBezTo>
                    <a:pt x="45275" y="834"/>
                    <a:pt x="41494" y="1123"/>
                    <a:pt x="37724" y="1123"/>
                  </a:cubicBezTo>
                  <a:cubicBezTo>
                    <a:pt x="37472" y="1123"/>
                    <a:pt x="37220" y="1122"/>
                    <a:pt x="36969" y="1119"/>
                  </a:cubicBezTo>
                  <a:lnTo>
                    <a:pt x="34420" y="1098"/>
                  </a:lnTo>
                  <a:cubicBezTo>
                    <a:pt x="23139" y="980"/>
                    <a:pt x="11463" y="874"/>
                    <a:pt x="0" y="341"/>
                  </a:cubicBezTo>
                  <a:lnTo>
                    <a:pt x="0" y="405"/>
                  </a:lnTo>
                  <a:cubicBezTo>
                    <a:pt x="11473" y="938"/>
                    <a:pt x="23139" y="1055"/>
                    <a:pt x="34431" y="1162"/>
                  </a:cubicBezTo>
                  <a:lnTo>
                    <a:pt x="36969" y="1183"/>
                  </a:lnTo>
                  <a:lnTo>
                    <a:pt x="37683" y="1183"/>
                  </a:lnTo>
                  <a:cubicBezTo>
                    <a:pt x="41468" y="1183"/>
                    <a:pt x="45264" y="895"/>
                    <a:pt x="48943" y="629"/>
                  </a:cubicBezTo>
                  <a:cubicBezTo>
                    <a:pt x="52613" y="351"/>
                    <a:pt x="56360" y="65"/>
                    <a:pt x="60127" y="65"/>
                  </a:cubicBezTo>
                  <a:cubicBezTo>
                    <a:pt x="62292" y="65"/>
                    <a:pt x="64465" y="159"/>
                    <a:pt x="66633" y="405"/>
                  </a:cubicBezTo>
                  <a:lnTo>
                    <a:pt x="66633" y="341"/>
                  </a:lnTo>
                  <a:cubicBezTo>
                    <a:pt x="64459" y="95"/>
                    <a:pt x="62280" y="0"/>
                    <a:pt x="60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p:nvPr/>
          </p:nvSpPr>
          <p:spPr>
            <a:xfrm>
              <a:off x="7865175" y="995900"/>
              <a:ext cx="1665850" cy="47950"/>
            </a:xfrm>
            <a:custGeom>
              <a:rect b="b" l="l" r="r" t="t"/>
              <a:pathLst>
                <a:path extrusionOk="0" h="1918" w="66634">
                  <a:moveTo>
                    <a:pt x="59809" y="0"/>
                  </a:moveTo>
                  <a:cubicBezTo>
                    <a:pt x="56306" y="0"/>
                    <a:pt x="52845" y="462"/>
                    <a:pt x="49455" y="916"/>
                  </a:cubicBezTo>
                  <a:cubicBezTo>
                    <a:pt x="46023" y="1377"/>
                    <a:pt x="42496" y="1853"/>
                    <a:pt x="38927" y="1853"/>
                  </a:cubicBezTo>
                  <a:cubicBezTo>
                    <a:pt x="38205" y="1853"/>
                    <a:pt x="37481" y="1833"/>
                    <a:pt x="36755" y="1790"/>
                  </a:cubicBezTo>
                  <a:cubicBezTo>
                    <a:pt x="30645" y="1449"/>
                    <a:pt x="24440" y="1353"/>
                    <a:pt x="18436" y="1246"/>
                  </a:cubicBezTo>
                  <a:cubicBezTo>
                    <a:pt x="12390" y="1150"/>
                    <a:pt x="6142" y="1054"/>
                    <a:pt x="0" y="702"/>
                  </a:cubicBezTo>
                  <a:lnTo>
                    <a:pt x="0" y="766"/>
                  </a:lnTo>
                  <a:cubicBezTo>
                    <a:pt x="6142" y="1118"/>
                    <a:pt x="12390" y="1225"/>
                    <a:pt x="18436" y="1321"/>
                  </a:cubicBezTo>
                  <a:cubicBezTo>
                    <a:pt x="24440" y="1417"/>
                    <a:pt x="30645" y="1513"/>
                    <a:pt x="36755" y="1865"/>
                  </a:cubicBezTo>
                  <a:cubicBezTo>
                    <a:pt x="37459" y="1897"/>
                    <a:pt x="38174" y="1918"/>
                    <a:pt x="38888" y="1918"/>
                  </a:cubicBezTo>
                  <a:cubicBezTo>
                    <a:pt x="42481" y="1918"/>
                    <a:pt x="46022" y="1449"/>
                    <a:pt x="49455" y="980"/>
                  </a:cubicBezTo>
                  <a:cubicBezTo>
                    <a:pt x="52845" y="526"/>
                    <a:pt x="56306" y="64"/>
                    <a:pt x="59807" y="64"/>
                  </a:cubicBezTo>
                  <a:cubicBezTo>
                    <a:pt x="62065" y="64"/>
                    <a:pt x="64340" y="256"/>
                    <a:pt x="66622" y="766"/>
                  </a:cubicBezTo>
                  <a:lnTo>
                    <a:pt x="66633" y="702"/>
                  </a:lnTo>
                  <a:cubicBezTo>
                    <a:pt x="64346" y="192"/>
                    <a:pt x="62069" y="0"/>
                    <a:pt x="598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9"/>
            <p:cNvSpPr/>
            <p:nvPr/>
          </p:nvSpPr>
          <p:spPr>
            <a:xfrm>
              <a:off x="7865175" y="1014450"/>
              <a:ext cx="1666100" cy="67275"/>
            </a:xfrm>
            <a:custGeom>
              <a:rect b="b" l="l" r="r" t="t"/>
              <a:pathLst>
                <a:path extrusionOk="0" h="2691" w="66644">
                  <a:moveTo>
                    <a:pt x="59603" y="0"/>
                  </a:moveTo>
                  <a:cubicBezTo>
                    <a:pt x="57855" y="0"/>
                    <a:pt x="56016" y="239"/>
                    <a:pt x="53838" y="707"/>
                  </a:cubicBezTo>
                  <a:lnTo>
                    <a:pt x="53688" y="739"/>
                  </a:lnTo>
                  <a:cubicBezTo>
                    <a:pt x="49235" y="1699"/>
                    <a:pt x="44974" y="2621"/>
                    <a:pt x="40486" y="2621"/>
                  </a:cubicBezTo>
                  <a:cubicBezTo>
                    <a:pt x="39194" y="2621"/>
                    <a:pt x="37882" y="2544"/>
                    <a:pt x="36542" y="2370"/>
                  </a:cubicBezTo>
                  <a:cubicBezTo>
                    <a:pt x="30155" y="1549"/>
                    <a:pt x="24728" y="1005"/>
                    <a:pt x="19055" y="1005"/>
                  </a:cubicBezTo>
                  <a:lnTo>
                    <a:pt x="18938" y="1005"/>
                  </a:lnTo>
                  <a:cubicBezTo>
                    <a:pt x="16442" y="1005"/>
                    <a:pt x="13905" y="1091"/>
                    <a:pt x="11452" y="1187"/>
                  </a:cubicBezTo>
                  <a:cubicBezTo>
                    <a:pt x="8950" y="1272"/>
                    <a:pt x="6395" y="1362"/>
                    <a:pt x="3836" y="1362"/>
                  </a:cubicBezTo>
                  <a:cubicBezTo>
                    <a:pt x="2557" y="1362"/>
                    <a:pt x="1276" y="1339"/>
                    <a:pt x="0" y="1283"/>
                  </a:cubicBezTo>
                  <a:lnTo>
                    <a:pt x="0" y="1347"/>
                  </a:lnTo>
                  <a:cubicBezTo>
                    <a:pt x="1276" y="1403"/>
                    <a:pt x="2558" y="1426"/>
                    <a:pt x="3839" y="1426"/>
                  </a:cubicBezTo>
                  <a:cubicBezTo>
                    <a:pt x="6401" y="1426"/>
                    <a:pt x="8960" y="1336"/>
                    <a:pt x="11463" y="1251"/>
                  </a:cubicBezTo>
                  <a:cubicBezTo>
                    <a:pt x="13915" y="1165"/>
                    <a:pt x="16453" y="1069"/>
                    <a:pt x="18948" y="1069"/>
                  </a:cubicBezTo>
                  <a:lnTo>
                    <a:pt x="19065" y="1069"/>
                  </a:lnTo>
                  <a:cubicBezTo>
                    <a:pt x="24728" y="1069"/>
                    <a:pt x="30155" y="1613"/>
                    <a:pt x="36531" y="2445"/>
                  </a:cubicBezTo>
                  <a:cubicBezTo>
                    <a:pt x="37843" y="2605"/>
                    <a:pt x="39165" y="2690"/>
                    <a:pt x="40477" y="2690"/>
                  </a:cubicBezTo>
                  <a:cubicBezTo>
                    <a:pt x="44977" y="2690"/>
                    <a:pt x="49252" y="1773"/>
                    <a:pt x="53710" y="803"/>
                  </a:cubicBezTo>
                  <a:lnTo>
                    <a:pt x="53848" y="771"/>
                  </a:lnTo>
                  <a:cubicBezTo>
                    <a:pt x="56022" y="303"/>
                    <a:pt x="57856" y="64"/>
                    <a:pt x="59599" y="64"/>
                  </a:cubicBezTo>
                  <a:cubicBezTo>
                    <a:pt x="61909" y="64"/>
                    <a:pt x="64058" y="484"/>
                    <a:pt x="66622" y="1347"/>
                  </a:cubicBezTo>
                  <a:lnTo>
                    <a:pt x="66644" y="1283"/>
                  </a:lnTo>
                  <a:cubicBezTo>
                    <a:pt x="64073" y="420"/>
                    <a:pt x="61918" y="0"/>
                    <a:pt x="59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9"/>
            <p:cNvSpPr/>
            <p:nvPr/>
          </p:nvSpPr>
          <p:spPr>
            <a:xfrm>
              <a:off x="7865425" y="1042100"/>
              <a:ext cx="1666125" cy="83075"/>
            </a:xfrm>
            <a:custGeom>
              <a:rect b="b" l="l" r="r" t="t"/>
              <a:pathLst>
                <a:path extrusionOk="0" h="3323" w="66645">
                  <a:moveTo>
                    <a:pt x="59497" y="0"/>
                  </a:moveTo>
                  <a:cubicBezTo>
                    <a:pt x="57707" y="0"/>
                    <a:pt x="55826" y="346"/>
                    <a:pt x="53561" y="1019"/>
                  </a:cubicBezTo>
                  <a:cubicBezTo>
                    <a:pt x="49470" y="2239"/>
                    <a:pt x="45627" y="3254"/>
                    <a:pt x="41519" y="3254"/>
                  </a:cubicBezTo>
                  <a:cubicBezTo>
                    <a:pt x="39845" y="3254"/>
                    <a:pt x="38126" y="3085"/>
                    <a:pt x="36330" y="2693"/>
                  </a:cubicBezTo>
                  <a:cubicBezTo>
                    <a:pt x="30946" y="1521"/>
                    <a:pt x="26218" y="494"/>
                    <a:pt x="20883" y="494"/>
                  </a:cubicBezTo>
                  <a:cubicBezTo>
                    <a:pt x="20248" y="494"/>
                    <a:pt x="19604" y="508"/>
                    <a:pt x="18949" y="539"/>
                  </a:cubicBezTo>
                  <a:cubicBezTo>
                    <a:pt x="16432" y="656"/>
                    <a:pt x="13905" y="902"/>
                    <a:pt x="11463" y="1126"/>
                  </a:cubicBezTo>
                  <a:cubicBezTo>
                    <a:pt x="8055" y="1456"/>
                    <a:pt x="4541" y="1786"/>
                    <a:pt x="1033" y="1786"/>
                  </a:cubicBezTo>
                  <a:cubicBezTo>
                    <a:pt x="689" y="1786"/>
                    <a:pt x="345" y="1783"/>
                    <a:pt x="1" y="1776"/>
                  </a:cubicBezTo>
                  <a:lnTo>
                    <a:pt x="1" y="1851"/>
                  </a:lnTo>
                  <a:cubicBezTo>
                    <a:pt x="301" y="1856"/>
                    <a:pt x="602" y="1858"/>
                    <a:pt x="902" y="1858"/>
                  </a:cubicBezTo>
                  <a:cubicBezTo>
                    <a:pt x="4453" y="1858"/>
                    <a:pt x="8013" y="1524"/>
                    <a:pt x="11463" y="1190"/>
                  </a:cubicBezTo>
                  <a:cubicBezTo>
                    <a:pt x="13905" y="966"/>
                    <a:pt x="16432" y="720"/>
                    <a:pt x="18938" y="603"/>
                  </a:cubicBezTo>
                  <a:cubicBezTo>
                    <a:pt x="19589" y="573"/>
                    <a:pt x="20228" y="558"/>
                    <a:pt x="20860" y="558"/>
                  </a:cubicBezTo>
                  <a:cubicBezTo>
                    <a:pt x="26200" y="558"/>
                    <a:pt x="30930" y="1594"/>
                    <a:pt x="36308" y="2757"/>
                  </a:cubicBezTo>
                  <a:cubicBezTo>
                    <a:pt x="38014" y="3130"/>
                    <a:pt x="39763" y="3322"/>
                    <a:pt x="41512" y="3322"/>
                  </a:cubicBezTo>
                  <a:cubicBezTo>
                    <a:pt x="45628" y="3322"/>
                    <a:pt x="49477" y="2309"/>
                    <a:pt x="53582" y="1083"/>
                  </a:cubicBezTo>
                  <a:cubicBezTo>
                    <a:pt x="55836" y="411"/>
                    <a:pt x="57709" y="67"/>
                    <a:pt x="59491" y="67"/>
                  </a:cubicBezTo>
                  <a:cubicBezTo>
                    <a:pt x="61808" y="67"/>
                    <a:pt x="63972" y="647"/>
                    <a:pt x="66623" y="1840"/>
                  </a:cubicBezTo>
                  <a:lnTo>
                    <a:pt x="66644" y="1787"/>
                  </a:lnTo>
                  <a:cubicBezTo>
                    <a:pt x="63989" y="582"/>
                    <a:pt x="61819" y="0"/>
                    <a:pt x="594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9"/>
            <p:cNvSpPr/>
            <p:nvPr/>
          </p:nvSpPr>
          <p:spPr>
            <a:xfrm>
              <a:off x="7865175" y="1067550"/>
              <a:ext cx="1666375" cy="104525"/>
            </a:xfrm>
            <a:custGeom>
              <a:rect b="b" l="l" r="r" t="t"/>
              <a:pathLst>
                <a:path extrusionOk="0" h="4181" w="66655">
                  <a:moveTo>
                    <a:pt x="23069" y="1"/>
                  </a:moveTo>
                  <a:cubicBezTo>
                    <a:pt x="21497" y="1"/>
                    <a:pt x="19965" y="123"/>
                    <a:pt x="18554" y="268"/>
                  </a:cubicBezTo>
                  <a:cubicBezTo>
                    <a:pt x="16186" y="513"/>
                    <a:pt x="13809" y="886"/>
                    <a:pt x="11516" y="1249"/>
                  </a:cubicBezTo>
                  <a:cubicBezTo>
                    <a:pt x="7773" y="1835"/>
                    <a:pt x="3903" y="2453"/>
                    <a:pt x="0" y="2496"/>
                  </a:cubicBezTo>
                  <a:lnTo>
                    <a:pt x="0" y="2560"/>
                  </a:lnTo>
                  <a:cubicBezTo>
                    <a:pt x="3913" y="2517"/>
                    <a:pt x="7784" y="1910"/>
                    <a:pt x="11527" y="1313"/>
                  </a:cubicBezTo>
                  <a:cubicBezTo>
                    <a:pt x="13819" y="950"/>
                    <a:pt x="16197" y="577"/>
                    <a:pt x="18554" y="332"/>
                  </a:cubicBezTo>
                  <a:cubicBezTo>
                    <a:pt x="19965" y="187"/>
                    <a:pt x="21494" y="65"/>
                    <a:pt x="23063" y="65"/>
                  </a:cubicBezTo>
                  <a:cubicBezTo>
                    <a:pt x="24731" y="65"/>
                    <a:pt x="26443" y="203"/>
                    <a:pt x="28108" y="598"/>
                  </a:cubicBezTo>
                  <a:cubicBezTo>
                    <a:pt x="29750" y="993"/>
                    <a:pt x="31371" y="1579"/>
                    <a:pt x="32927" y="2155"/>
                  </a:cubicBezTo>
                  <a:cubicBezTo>
                    <a:pt x="33962" y="2528"/>
                    <a:pt x="35028" y="2923"/>
                    <a:pt x="36094" y="3253"/>
                  </a:cubicBezTo>
                  <a:cubicBezTo>
                    <a:pt x="38035" y="3861"/>
                    <a:pt x="40061" y="4181"/>
                    <a:pt x="42098" y="4181"/>
                  </a:cubicBezTo>
                  <a:cubicBezTo>
                    <a:pt x="45680" y="4181"/>
                    <a:pt x="49146" y="3200"/>
                    <a:pt x="53091" y="1696"/>
                  </a:cubicBezTo>
                  <a:cubicBezTo>
                    <a:pt x="55518" y="772"/>
                    <a:pt x="57515" y="299"/>
                    <a:pt x="59405" y="299"/>
                  </a:cubicBezTo>
                  <a:cubicBezTo>
                    <a:pt x="61767" y="299"/>
                    <a:pt x="63963" y="1038"/>
                    <a:pt x="66622" y="2560"/>
                  </a:cubicBezTo>
                  <a:lnTo>
                    <a:pt x="66654" y="2496"/>
                  </a:lnTo>
                  <a:cubicBezTo>
                    <a:pt x="63981" y="973"/>
                    <a:pt x="61776" y="230"/>
                    <a:pt x="59403" y="230"/>
                  </a:cubicBezTo>
                  <a:cubicBezTo>
                    <a:pt x="57507" y="230"/>
                    <a:pt x="55504" y="704"/>
                    <a:pt x="53070" y="1632"/>
                  </a:cubicBezTo>
                  <a:cubicBezTo>
                    <a:pt x="49128" y="3136"/>
                    <a:pt x="45659" y="4112"/>
                    <a:pt x="42084" y="4112"/>
                  </a:cubicBezTo>
                  <a:cubicBezTo>
                    <a:pt x="40156" y="4112"/>
                    <a:pt x="38197" y="3828"/>
                    <a:pt x="36116" y="3189"/>
                  </a:cubicBezTo>
                  <a:cubicBezTo>
                    <a:pt x="35049" y="2859"/>
                    <a:pt x="33983" y="2464"/>
                    <a:pt x="32959" y="2091"/>
                  </a:cubicBezTo>
                  <a:cubicBezTo>
                    <a:pt x="31392" y="1515"/>
                    <a:pt x="29771" y="929"/>
                    <a:pt x="28129" y="534"/>
                  </a:cubicBezTo>
                  <a:cubicBezTo>
                    <a:pt x="26459" y="139"/>
                    <a:pt x="24741" y="1"/>
                    <a:pt x="23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9"/>
            <p:cNvSpPr/>
            <p:nvPr/>
          </p:nvSpPr>
          <p:spPr>
            <a:xfrm>
              <a:off x="7865175" y="1085325"/>
              <a:ext cx="1666375" cy="135550"/>
            </a:xfrm>
            <a:custGeom>
              <a:rect b="b" l="l" r="r" t="t"/>
              <a:pathLst>
                <a:path extrusionOk="0" h="5422" w="66655">
                  <a:moveTo>
                    <a:pt x="23312" y="0"/>
                  </a:moveTo>
                  <a:cubicBezTo>
                    <a:pt x="21834" y="0"/>
                    <a:pt x="20366" y="155"/>
                    <a:pt x="18948" y="346"/>
                  </a:cubicBezTo>
                  <a:cubicBezTo>
                    <a:pt x="16421" y="687"/>
                    <a:pt x="13905" y="1231"/>
                    <a:pt x="11463" y="1742"/>
                  </a:cubicBezTo>
                  <a:cubicBezTo>
                    <a:pt x="7763" y="2542"/>
                    <a:pt x="3935" y="3353"/>
                    <a:pt x="0" y="3491"/>
                  </a:cubicBezTo>
                  <a:lnTo>
                    <a:pt x="0" y="3555"/>
                  </a:lnTo>
                  <a:cubicBezTo>
                    <a:pt x="3935" y="3417"/>
                    <a:pt x="7773" y="2606"/>
                    <a:pt x="11473" y="1806"/>
                  </a:cubicBezTo>
                  <a:cubicBezTo>
                    <a:pt x="13915" y="1295"/>
                    <a:pt x="16421" y="751"/>
                    <a:pt x="18959" y="410"/>
                  </a:cubicBezTo>
                  <a:cubicBezTo>
                    <a:pt x="20371" y="219"/>
                    <a:pt x="21834" y="64"/>
                    <a:pt x="23306" y="64"/>
                  </a:cubicBezTo>
                  <a:cubicBezTo>
                    <a:pt x="24713" y="64"/>
                    <a:pt x="26130" y="205"/>
                    <a:pt x="27521" y="591"/>
                  </a:cubicBezTo>
                  <a:cubicBezTo>
                    <a:pt x="29366" y="1103"/>
                    <a:pt x="31125" y="1945"/>
                    <a:pt x="32821" y="2745"/>
                  </a:cubicBezTo>
                  <a:cubicBezTo>
                    <a:pt x="33823" y="3214"/>
                    <a:pt x="34847" y="3704"/>
                    <a:pt x="35881" y="4120"/>
                  </a:cubicBezTo>
                  <a:cubicBezTo>
                    <a:pt x="37928" y="4973"/>
                    <a:pt x="40125" y="5411"/>
                    <a:pt x="42343" y="5421"/>
                  </a:cubicBezTo>
                  <a:cubicBezTo>
                    <a:pt x="43025" y="5421"/>
                    <a:pt x="43708" y="5379"/>
                    <a:pt x="44390" y="5293"/>
                  </a:cubicBezTo>
                  <a:cubicBezTo>
                    <a:pt x="46885" y="4995"/>
                    <a:pt x="49508" y="4142"/>
                    <a:pt x="52633" y="2617"/>
                  </a:cubicBezTo>
                  <a:cubicBezTo>
                    <a:pt x="55249" y="1348"/>
                    <a:pt x="57312" y="760"/>
                    <a:pt x="59231" y="760"/>
                  </a:cubicBezTo>
                  <a:cubicBezTo>
                    <a:pt x="59393" y="760"/>
                    <a:pt x="59553" y="764"/>
                    <a:pt x="59713" y="772"/>
                  </a:cubicBezTo>
                  <a:cubicBezTo>
                    <a:pt x="61899" y="889"/>
                    <a:pt x="64021" y="1742"/>
                    <a:pt x="66622" y="3545"/>
                  </a:cubicBezTo>
                  <a:lnTo>
                    <a:pt x="66654" y="3491"/>
                  </a:lnTo>
                  <a:cubicBezTo>
                    <a:pt x="63961" y="1621"/>
                    <a:pt x="61680" y="706"/>
                    <a:pt x="59249" y="706"/>
                  </a:cubicBezTo>
                  <a:cubicBezTo>
                    <a:pt x="57244" y="706"/>
                    <a:pt x="55137" y="1329"/>
                    <a:pt x="52611" y="2553"/>
                  </a:cubicBezTo>
                  <a:cubicBezTo>
                    <a:pt x="49476" y="4078"/>
                    <a:pt x="46864" y="4931"/>
                    <a:pt x="44390" y="5229"/>
                  </a:cubicBezTo>
                  <a:cubicBezTo>
                    <a:pt x="43701" y="5313"/>
                    <a:pt x="43020" y="5355"/>
                    <a:pt x="42343" y="5355"/>
                  </a:cubicBezTo>
                  <a:cubicBezTo>
                    <a:pt x="40180" y="5355"/>
                    <a:pt x="38063" y="4925"/>
                    <a:pt x="35902" y="4056"/>
                  </a:cubicBezTo>
                  <a:cubicBezTo>
                    <a:pt x="34879" y="3640"/>
                    <a:pt x="33844" y="3161"/>
                    <a:pt x="32853" y="2681"/>
                  </a:cubicBezTo>
                  <a:cubicBezTo>
                    <a:pt x="31147" y="1881"/>
                    <a:pt x="29387" y="1049"/>
                    <a:pt x="27543" y="527"/>
                  </a:cubicBezTo>
                  <a:cubicBezTo>
                    <a:pt x="26146" y="141"/>
                    <a:pt x="24724" y="0"/>
                    <a:pt x="233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9"/>
            <p:cNvSpPr/>
            <p:nvPr/>
          </p:nvSpPr>
          <p:spPr>
            <a:xfrm>
              <a:off x="7865175" y="1110125"/>
              <a:ext cx="1666375" cy="157925"/>
            </a:xfrm>
            <a:custGeom>
              <a:rect b="b" l="l" r="r" t="t"/>
              <a:pathLst>
                <a:path extrusionOk="0" h="6317" w="66655">
                  <a:moveTo>
                    <a:pt x="23259" y="0"/>
                  </a:moveTo>
                  <a:cubicBezTo>
                    <a:pt x="22170" y="0"/>
                    <a:pt x="20879" y="93"/>
                    <a:pt x="19321" y="324"/>
                  </a:cubicBezTo>
                  <a:cubicBezTo>
                    <a:pt x="16645" y="718"/>
                    <a:pt x="14011" y="1380"/>
                    <a:pt x="11463" y="2009"/>
                  </a:cubicBezTo>
                  <a:cubicBezTo>
                    <a:pt x="7784" y="2936"/>
                    <a:pt x="3967" y="3885"/>
                    <a:pt x="0" y="4035"/>
                  </a:cubicBezTo>
                  <a:lnTo>
                    <a:pt x="0" y="4109"/>
                  </a:lnTo>
                  <a:cubicBezTo>
                    <a:pt x="3967" y="3960"/>
                    <a:pt x="7795" y="3000"/>
                    <a:pt x="11484" y="2083"/>
                  </a:cubicBezTo>
                  <a:cubicBezTo>
                    <a:pt x="14033" y="1444"/>
                    <a:pt x="16666" y="793"/>
                    <a:pt x="19332" y="388"/>
                  </a:cubicBezTo>
                  <a:cubicBezTo>
                    <a:pt x="20876" y="163"/>
                    <a:pt x="22156" y="72"/>
                    <a:pt x="23236" y="72"/>
                  </a:cubicBezTo>
                  <a:cubicBezTo>
                    <a:pt x="25273" y="72"/>
                    <a:pt x="26601" y="395"/>
                    <a:pt x="27660" y="750"/>
                  </a:cubicBezTo>
                  <a:cubicBezTo>
                    <a:pt x="29419" y="1337"/>
                    <a:pt x="31061" y="2265"/>
                    <a:pt x="32650" y="3160"/>
                  </a:cubicBezTo>
                  <a:cubicBezTo>
                    <a:pt x="33631" y="3704"/>
                    <a:pt x="34633" y="4280"/>
                    <a:pt x="35668" y="4770"/>
                  </a:cubicBezTo>
                  <a:cubicBezTo>
                    <a:pt x="37854" y="5794"/>
                    <a:pt x="39997" y="6317"/>
                    <a:pt x="42204" y="6317"/>
                  </a:cubicBezTo>
                  <a:cubicBezTo>
                    <a:pt x="45456" y="6317"/>
                    <a:pt x="48826" y="5186"/>
                    <a:pt x="52579" y="2894"/>
                  </a:cubicBezTo>
                  <a:cubicBezTo>
                    <a:pt x="54894" y="1479"/>
                    <a:pt x="56960" y="762"/>
                    <a:pt x="58975" y="762"/>
                  </a:cubicBezTo>
                  <a:cubicBezTo>
                    <a:pt x="61472" y="762"/>
                    <a:pt x="63892" y="1862"/>
                    <a:pt x="66612" y="4099"/>
                  </a:cubicBezTo>
                  <a:lnTo>
                    <a:pt x="66654" y="4045"/>
                  </a:lnTo>
                  <a:cubicBezTo>
                    <a:pt x="63914" y="1801"/>
                    <a:pt x="61478" y="695"/>
                    <a:pt x="58965" y="695"/>
                  </a:cubicBezTo>
                  <a:cubicBezTo>
                    <a:pt x="56942" y="695"/>
                    <a:pt x="54869" y="1412"/>
                    <a:pt x="52547" y="2830"/>
                  </a:cubicBezTo>
                  <a:cubicBezTo>
                    <a:pt x="48806" y="5117"/>
                    <a:pt x="45450" y="6246"/>
                    <a:pt x="42210" y="6246"/>
                  </a:cubicBezTo>
                  <a:cubicBezTo>
                    <a:pt x="40011" y="6246"/>
                    <a:pt x="37866" y="5726"/>
                    <a:pt x="35689" y="4696"/>
                  </a:cubicBezTo>
                  <a:cubicBezTo>
                    <a:pt x="34665" y="4216"/>
                    <a:pt x="33652" y="3651"/>
                    <a:pt x="32682" y="3096"/>
                  </a:cubicBezTo>
                  <a:cubicBezTo>
                    <a:pt x="31093" y="2201"/>
                    <a:pt x="29451" y="1284"/>
                    <a:pt x="27681" y="686"/>
                  </a:cubicBezTo>
                  <a:cubicBezTo>
                    <a:pt x="26625" y="325"/>
                    <a:pt x="25294" y="0"/>
                    <a:pt x="23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9"/>
            <p:cNvSpPr/>
            <p:nvPr/>
          </p:nvSpPr>
          <p:spPr>
            <a:xfrm>
              <a:off x="7865175" y="1145700"/>
              <a:ext cx="1666375" cy="144750"/>
            </a:xfrm>
            <a:custGeom>
              <a:rect b="b" l="l" r="r" t="t"/>
              <a:pathLst>
                <a:path extrusionOk="0" h="5790" w="66655">
                  <a:moveTo>
                    <a:pt x="24394" y="0"/>
                  </a:moveTo>
                  <a:cubicBezTo>
                    <a:pt x="22666" y="0"/>
                    <a:pt x="20949" y="324"/>
                    <a:pt x="19172" y="660"/>
                  </a:cubicBezTo>
                  <a:lnTo>
                    <a:pt x="18724" y="735"/>
                  </a:lnTo>
                  <a:cubicBezTo>
                    <a:pt x="16965" y="1055"/>
                    <a:pt x="15205" y="1428"/>
                    <a:pt x="13499" y="1780"/>
                  </a:cubicBezTo>
                  <a:cubicBezTo>
                    <a:pt x="9128" y="2686"/>
                    <a:pt x="4606" y="3635"/>
                    <a:pt x="0" y="3934"/>
                  </a:cubicBezTo>
                  <a:lnTo>
                    <a:pt x="0" y="4009"/>
                  </a:lnTo>
                  <a:cubicBezTo>
                    <a:pt x="4606" y="3699"/>
                    <a:pt x="9138" y="2761"/>
                    <a:pt x="13510" y="1844"/>
                  </a:cubicBezTo>
                  <a:cubicBezTo>
                    <a:pt x="15216" y="1492"/>
                    <a:pt x="16976" y="1119"/>
                    <a:pt x="18735" y="799"/>
                  </a:cubicBezTo>
                  <a:lnTo>
                    <a:pt x="19172" y="714"/>
                  </a:lnTo>
                  <a:cubicBezTo>
                    <a:pt x="20954" y="383"/>
                    <a:pt x="22671" y="61"/>
                    <a:pt x="24395" y="61"/>
                  </a:cubicBezTo>
                  <a:cubicBezTo>
                    <a:pt x="25395" y="61"/>
                    <a:pt x="26397" y="169"/>
                    <a:pt x="27415" y="447"/>
                  </a:cubicBezTo>
                  <a:cubicBezTo>
                    <a:pt x="29334" y="970"/>
                    <a:pt x="31125" y="1908"/>
                    <a:pt x="32853" y="2814"/>
                  </a:cubicBezTo>
                  <a:cubicBezTo>
                    <a:pt x="33748" y="3283"/>
                    <a:pt x="34676" y="3763"/>
                    <a:pt x="35614" y="4190"/>
                  </a:cubicBezTo>
                  <a:cubicBezTo>
                    <a:pt x="37982" y="5256"/>
                    <a:pt x="40327" y="5789"/>
                    <a:pt x="42737" y="5789"/>
                  </a:cubicBezTo>
                  <a:cubicBezTo>
                    <a:pt x="43196" y="5789"/>
                    <a:pt x="43654" y="5768"/>
                    <a:pt x="44113" y="5725"/>
                  </a:cubicBezTo>
                  <a:cubicBezTo>
                    <a:pt x="46779" y="5512"/>
                    <a:pt x="49498" y="4659"/>
                    <a:pt x="52430" y="3134"/>
                  </a:cubicBezTo>
                  <a:cubicBezTo>
                    <a:pt x="55312" y="1627"/>
                    <a:pt x="57414" y="977"/>
                    <a:pt x="59383" y="977"/>
                  </a:cubicBezTo>
                  <a:cubicBezTo>
                    <a:pt x="59461" y="977"/>
                    <a:pt x="59539" y="978"/>
                    <a:pt x="59617" y="980"/>
                  </a:cubicBezTo>
                  <a:cubicBezTo>
                    <a:pt x="61845" y="1044"/>
                    <a:pt x="64074" y="1983"/>
                    <a:pt x="66612" y="3955"/>
                  </a:cubicBezTo>
                  <a:lnTo>
                    <a:pt x="66654" y="3902"/>
                  </a:lnTo>
                  <a:cubicBezTo>
                    <a:pt x="64095" y="1919"/>
                    <a:pt x="61867" y="970"/>
                    <a:pt x="59628" y="916"/>
                  </a:cubicBezTo>
                  <a:cubicBezTo>
                    <a:pt x="59536" y="913"/>
                    <a:pt x="59444" y="912"/>
                    <a:pt x="59352" y="912"/>
                  </a:cubicBezTo>
                  <a:cubicBezTo>
                    <a:pt x="57375" y="912"/>
                    <a:pt x="55271" y="1572"/>
                    <a:pt x="52398" y="3070"/>
                  </a:cubicBezTo>
                  <a:cubicBezTo>
                    <a:pt x="49002" y="4846"/>
                    <a:pt x="45829" y="5727"/>
                    <a:pt x="42744" y="5727"/>
                  </a:cubicBezTo>
                  <a:cubicBezTo>
                    <a:pt x="40346" y="5727"/>
                    <a:pt x="38001" y="5195"/>
                    <a:pt x="35646" y="4137"/>
                  </a:cubicBezTo>
                  <a:cubicBezTo>
                    <a:pt x="34719" y="3710"/>
                    <a:pt x="33791" y="3230"/>
                    <a:pt x="32895" y="2761"/>
                  </a:cubicBezTo>
                  <a:cubicBezTo>
                    <a:pt x="31157" y="1855"/>
                    <a:pt x="29366" y="916"/>
                    <a:pt x="27447" y="394"/>
                  </a:cubicBezTo>
                  <a:cubicBezTo>
                    <a:pt x="26416" y="111"/>
                    <a:pt x="25403" y="0"/>
                    <a:pt x="243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9"/>
            <p:cNvSpPr/>
            <p:nvPr/>
          </p:nvSpPr>
          <p:spPr>
            <a:xfrm>
              <a:off x="7865175" y="1187375"/>
              <a:ext cx="1666375" cy="116925"/>
            </a:xfrm>
            <a:custGeom>
              <a:rect b="b" l="l" r="r" t="t"/>
              <a:pathLst>
                <a:path extrusionOk="0" h="4677" w="66655">
                  <a:moveTo>
                    <a:pt x="25616" y="0"/>
                  </a:moveTo>
                  <a:cubicBezTo>
                    <a:pt x="23859" y="0"/>
                    <a:pt x="22179" y="424"/>
                    <a:pt x="20420" y="859"/>
                  </a:cubicBezTo>
                  <a:cubicBezTo>
                    <a:pt x="19759" y="1030"/>
                    <a:pt x="19065" y="1201"/>
                    <a:pt x="18383" y="1350"/>
                  </a:cubicBezTo>
                  <a:cubicBezTo>
                    <a:pt x="13777" y="2331"/>
                    <a:pt x="9021" y="2757"/>
                    <a:pt x="4425" y="3163"/>
                  </a:cubicBezTo>
                  <a:cubicBezTo>
                    <a:pt x="2975" y="3301"/>
                    <a:pt x="1472" y="3429"/>
                    <a:pt x="0" y="3578"/>
                  </a:cubicBezTo>
                  <a:lnTo>
                    <a:pt x="0" y="3653"/>
                  </a:lnTo>
                  <a:cubicBezTo>
                    <a:pt x="1482" y="3504"/>
                    <a:pt x="2986" y="3365"/>
                    <a:pt x="4436" y="3237"/>
                  </a:cubicBezTo>
                  <a:cubicBezTo>
                    <a:pt x="9032" y="2821"/>
                    <a:pt x="13787" y="2395"/>
                    <a:pt x="18394" y="1414"/>
                  </a:cubicBezTo>
                  <a:cubicBezTo>
                    <a:pt x="19087" y="1265"/>
                    <a:pt x="19769" y="1094"/>
                    <a:pt x="20441" y="934"/>
                  </a:cubicBezTo>
                  <a:cubicBezTo>
                    <a:pt x="22197" y="489"/>
                    <a:pt x="23872" y="69"/>
                    <a:pt x="25627" y="69"/>
                  </a:cubicBezTo>
                  <a:cubicBezTo>
                    <a:pt x="26185" y="69"/>
                    <a:pt x="26750" y="111"/>
                    <a:pt x="27329" y="209"/>
                  </a:cubicBezTo>
                  <a:cubicBezTo>
                    <a:pt x="29419" y="561"/>
                    <a:pt x="31424" y="1393"/>
                    <a:pt x="33365" y="2192"/>
                  </a:cubicBezTo>
                  <a:cubicBezTo>
                    <a:pt x="34111" y="2491"/>
                    <a:pt x="34879" y="2811"/>
                    <a:pt x="35636" y="3099"/>
                  </a:cubicBezTo>
                  <a:cubicBezTo>
                    <a:pt x="38344" y="4133"/>
                    <a:pt x="41213" y="4666"/>
                    <a:pt x="44113" y="4677"/>
                  </a:cubicBezTo>
                  <a:cubicBezTo>
                    <a:pt x="46907" y="4677"/>
                    <a:pt x="49722" y="4165"/>
                    <a:pt x="52622" y="3141"/>
                  </a:cubicBezTo>
                  <a:cubicBezTo>
                    <a:pt x="53336" y="2885"/>
                    <a:pt x="54029" y="2565"/>
                    <a:pt x="54701" y="2256"/>
                  </a:cubicBezTo>
                  <a:cubicBezTo>
                    <a:pt x="55778" y="1755"/>
                    <a:pt x="56887" y="1243"/>
                    <a:pt x="58092" y="998"/>
                  </a:cubicBezTo>
                  <a:cubicBezTo>
                    <a:pt x="58655" y="884"/>
                    <a:pt x="59201" y="833"/>
                    <a:pt x="59732" y="833"/>
                  </a:cubicBezTo>
                  <a:cubicBezTo>
                    <a:pt x="62390" y="833"/>
                    <a:pt x="64658" y="2124"/>
                    <a:pt x="66622" y="3387"/>
                  </a:cubicBezTo>
                  <a:lnTo>
                    <a:pt x="66654" y="3333"/>
                  </a:lnTo>
                  <a:cubicBezTo>
                    <a:pt x="64684" y="2064"/>
                    <a:pt x="62403" y="765"/>
                    <a:pt x="59732" y="765"/>
                  </a:cubicBezTo>
                  <a:cubicBezTo>
                    <a:pt x="59195" y="765"/>
                    <a:pt x="58641" y="818"/>
                    <a:pt x="58071" y="934"/>
                  </a:cubicBezTo>
                  <a:cubicBezTo>
                    <a:pt x="56866" y="1179"/>
                    <a:pt x="55746" y="1691"/>
                    <a:pt x="54669" y="2192"/>
                  </a:cubicBezTo>
                  <a:cubicBezTo>
                    <a:pt x="53987" y="2501"/>
                    <a:pt x="53294" y="2821"/>
                    <a:pt x="52590" y="3077"/>
                  </a:cubicBezTo>
                  <a:cubicBezTo>
                    <a:pt x="49708" y="4100"/>
                    <a:pt x="46890" y="4612"/>
                    <a:pt x="44098" y="4612"/>
                  </a:cubicBezTo>
                  <a:cubicBezTo>
                    <a:pt x="41270" y="4612"/>
                    <a:pt x="38469" y="4086"/>
                    <a:pt x="35657" y="3035"/>
                  </a:cubicBezTo>
                  <a:cubicBezTo>
                    <a:pt x="34900" y="2747"/>
                    <a:pt x="34132" y="2427"/>
                    <a:pt x="33397" y="2128"/>
                  </a:cubicBezTo>
                  <a:cubicBezTo>
                    <a:pt x="31445" y="1329"/>
                    <a:pt x="29441" y="497"/>
                    <a:pt x="27340" y="145"/>
                  </a:cubicBezTo>
                  <a:cubicBezTo>
                    <a:pt x="26754" y="44"/>
                    <a:pt x="26181" y="0"/>
                    <a:pt x="256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9"/>
            <p:cNvSpPr/>
            <p:nvPr/>
          </p:nvSpPr>
          <p:spPr>
            <a:xfrm>
              <a:off x="7865175" y="1232000"/>
              <a:ext cx="1666375" cy="92300"/>
            </a:xfrm>
            <a:custGeom>
              <a:rect b="b" l="l" r="r" t="t"/>
              <a:pathLst>
                <a:path extrusionOk="0" h="3692" w="66655">
                  <a:moveTo>
                    <a:pt x="26925" y="1"/>
                  </a:moveTo>
                  <a:cubicBezTo>
                    <a:pt x="24850" y="1"/>
                    <a:pt x="22947" y="597"/>
                    <a:pt x="20953" y="1218"/>
                  </a:cubicBezTo>
                  <a:cubicBezTo>
                    <a:pt x="19876" y="1559"/>
                    <a:pt x="18756" y="1911"/>
                    <a:pt x="17605" y="2156"/>
                  </a:cubicBezTo>
                  <a:cubicBezTo>
                    <a:pt x="14810" y="2744"/>
                    <a:pt x="11929" y="2810"/>
                    <a:pt x="9111" y="2810"/>
                  </a:cubicBezTo>
                  <a:cubicBezTo>
                    <a:pt x="8660" y="2810"/>
                    <a:pt x="8210" y="2808"/>
                    <a:pt x="7763" y="2806"/>
                  </a:cubicBezTo>
                  <a:cubicBezTo>
                    <a:pt x="7190" y="2802"/>
                    <a:pt x="6614" y="2797"/>
                    <a:pt x="6035" y="2797"/>
                  </a:cubicBezTo>
                  <a:cubicBezTo>
                    <a:pt x="4028" y="2797"/>
                    <a:pt x="1995" y="2848"/>
                    <a:pt x="0" y="3105"/>
                  </a:cubicBezTo>
                  <a:lnTo>
                    <a:pt x="0" y="3169"/>
                  </a:lnTo>
                  <a:cubicBezTo>
                    <a:pt x="2056" y="2906"/>
                    <a:pt x="4145" y="2866"/>
                    <a:pt x="6198" y="2866"/>
                  </a:cubicBezTo>
                  <a:cubicBezTo>
                    <a:pt x="6722" y="2866"/>
                    <a:pt x="7244" y="2868"/>
                    <a:pt x="7763" y="2870"/>
                  </a:cubicBezTo>
                  <a:cubicBezTo>
                    <a:pt x="8254" y="2872"/>
                    <a:pt x="8747" y="2874"/>
                    <a:pt x="9243" y="2874"/>
                  </a:cubicBezTo>
                  <a:cubicBezTo>
                    <a:pt x="12020" y="2874"/>
                    <a:pt x="14857" y="2808"/>
                    <a:pt x="17626" y="2220"/>
                  </a:cubicBezTo>
                  <a:cubicBezTo>
                    <a:pt x="18778" y="1975"/>
                    <a:pt x="19897" y="1623"/>
                    <a:pt x="20974" y="1282"/>
                  </a:cubicBezTo>
                  <a:cubicBezTo>
                    <a:pt x="22978" y="658"/>
                    <a:pt x="24872" y="68"/>
                    <a:pt x="26955" y="68"/>
                  </a:cubicBezTo>
                  <a:cubicBezTo>
                    <a:pt x="27222" y="68"/>
                    <a:pt x="27492" y="77"/>
                    <a:pt x="27766" y="98"/>
                  </a:cubicBezTo>
                  <a:cubicBezTo>
                    <a:pt x="29910" y="269"/>
                    <a:pt x="32010" y="908"/>
                    <a:pt x="34058" y="1527"/>
                  </a:cubicBezTo>
                  <a:cubicBezTo>
                    <a:pt x="34591" y="1687"/>
                    <a:pt x="35145" y="1857"/>
                    <a:pt x="35678" y="2007"/>
                  </a:cubicBezTo>
                  <a:cubicBezTo>
                    <a:pt x="39581" y="3126"/>
                    <a:pt x="43185" y="3691"/>
                    <a:pt x="46555" y="3691"/>
                  </a:cubicBezTo>
                  <a:cubicBezTo>
                    <a:pt x="48730" y="3691"/>
                    <a:pt x="50884" y="3446"/>
                    <a:pt x="52995" y="2945"/>
                  </a:cubicBezTo>
                  <a:cubicBezTo>
                    <a:pt x="53912" y="2732"/>
                    <a:pt x="54787" y="2359"/>
                    <a:pt x="55629" y="1985"/>
                  </a:cubicBezTo>
                  <a:cubicBezTo>
                    <a:pt x="56418" y="1623"/>
                    <a:pt x="57239" y="1324"/>
                    <a:pt x="58071" y="1079"/>
                  </a:cubicBezTo>
                  <a:cubicBezTo>
                    <a:pt x="58896" y="861"/>
                    <a:pt x="59685" y="762"/>
                    <a:pt x="60455" y="762"/>
                  </a:cubicBezTo>
                  <a:cubicBezTo>
                    <a:pt x="62548" y="762"/>
                    <a:pt x="64494" y="1496"/>
                    <a:pt x="66622" y="2572"/>
                  </a:cubicBezTo>
                  <a:lnTo>
                    <a:pt x="66654" y="2519"/>
                  </a:lnTo>
                  <a:cubicBezTo>
                    <a:pt x="64515" y="1429"/>
                    <a:pt x="62562" y="692"/>
                    <a:pt x="60462" y="692"/>
                  </a:cubicBezTo>
                  <a:cubicBezTo>
                    <a:pt x="59684" y="692"/>
                    <a:pt x="58885" y="793"/>
                    <a:pt x="58049" y="1015"/>
                  </a:cubicBezTo>
                  <a:cubicBezTo>
                    <a:pt x="57218" y="1250"/>
                    <a:pt x="56397" y="1559"/>
                    <a:pt x="55597" y="1921"/>
                  </a:cubicBezTo>
                  <a:cubicBezTo>
                    <a:pt x="54755" y="2284"/>
                    <a:pt x="53891" y="2657"/>
                    <a:pt x="52984" y="2881"/>
                  </a:cubicBezTo>
                  <a:cubicBezTo>
                    <a:pt x="50929" y="3371"/>
                    <a:pt x="48791" y="3618"/>
                    <a:pt x="46549" y="3618"/>
                  </a:cubicBezTo>
                  <a:cubicBezTo>
                    <a:pt x="43184" y="3618"/>
                    <a:pt x="39586" y="3063"/>
                    <a:pt x="35689" y="1943"/>
                  </a:cubicBezTo>
                  <a:cubicBezTo>
                    <a:pt x="35156" y="1793"/>
                    <a:pt x="34612" y="1623"/>
                    <a:pt x="34079" y="1463"/>
                  </a:cubicBezTo>
                  <a:cubicBezTo>
                    <a:pt x="32032" y="844"/>
                    <a:pt x="29920" y="205"/>
                    <a:pt x="27766" y="34"/>
                  </a:cubicBezTo>
                  <a:cubicBezTo>
                    <a:pt x="27483" y="11"/>
                    <a:pt x="27202" y="1"/>
                    <a:pt x="26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
            <p:cNvSpPr/>
            <p:nvPr/>
          </p:nvSpPr>
          <p:spPr>
            <a:xfrm>
              <a:off x="7865175" y="1274525"/>
              <a:ext cx="1666100" cy="86575"/>
            </a:xfrm>
            <a:custGeom>
              <a:rect b="b" l="l" r="r" t="t"/>
              <a:pathLst>
                <a:path extrusionOk="0" h="3463" w="66644">
                  <a:moveTo>
                    <a:pt x="28426" y="1"/>
                  </a:moveTo>
                  <a:cubicBezTo>
                    <a:pt x="28174" y="1"/>
                    <a:pt x="27922" y="6"/>
                    <a:pt x="27671" y="18"/>
                  </a:cubicBezTo>
                  <a:cubicBezTo>
                    <a:pt x="25485" y="114"/>
                    <a:pt x="23469" y="892"/>
                    <a:pt x="21539" y="1649"/>
                  </a:cubicBezTo>
                  <a:cubicBezTo>
                    <a:pt x="20164" y="2182"/>
                    <a:pt x="18746" y="2737"/>
                    <a:pt x="17253" y="3046"/>
                  </a:cubicBezTo>
                  <a:cubicBezTo>
                    <a:pt x="16041" y="3301"/>
                    <a:pt x="14830" y="3397"/>
                    <a:pt x="13624" y="3397"/>
                  </a:cubicBezTo>
                  <a:cubicBezTo>
                    <a:pt x="11805" y="3397"/>
                    <a:pt x="9998" y="3179"/>
                    <a:pt x="8221" y="2961"/>
                  </a:cubicBezTo>
                  <a:cubicBezTo>
                    <a:pt x="6418" y="2745"/>
                    <a:pt x="4570" y="2520"/>
                    <a:pt x="2709" y="2520"/>
                  </a:cubicBezTo>
                  <a:cubicBezTo>
                    <a:pt x="1808" y="2520"/>
                    <a:pt x="904" y="2573"/>
                    <a:pt x="0" y="2705"/>
                  </a:cubicBezTo>
                  <a:lnTo>
                    <a:pt x="0" y="2780"/>
                  </a:lnTo>
                  <a:cubicBezTo>
                    <a:pt x="918" y="2642"/>
                    <a:pt x="1834" y="2587"/>
                    <a:pt x="2746" y="2587"/>
                  </a:cubicBezTo>
                  <a:cubicBezTo>
                    <a:pt x="4591" y="2587"/>
                    <a:pt x="6420" y="2811"/>
                    <a:pt x="8211" y="3025"/>
                  </a:cubicBezTo>
                  <a:cubicBezTo>
                    <a:pt x="9991" y="3249"/>
                    <a:pt x="11815" y="3462"/>
                    <a:pt x="13649" y="3462"/>
                  </a:cubicBezTo>
                  <a:cubicBezTo>
                    <a:pt x="13699" y="3462"/>
                    <a:pt x="13750" y="3463"/>
                    <a:pt x="13801" y="3463"/>
                  </a:cubicBezTo>
                  <a:cubicBezTo>
                    <a:pt x="14965" y="3463"/>
                    <a:pt x="16119" y="3345"/>
                    <a:pt x="17263" y="3110"/>
                  </a:cubicBezTo>
                  <a:cubicBezTo>
                    <a:pt x="18756" y="2801"/>
                    <a:pt x="20185" y="2246"/>
                    <a:pt x="21561" y="1713"/>
                  </a:cubicBezTo>
                  <a:cubicBezTo>
                    <a:pt x="23491" y="956"/>
                    <a:pt x="25495" y="178"/>
                    <a:pt x="27671" y="82"/>
                  </a:cubicBezTo>
                  <a:cubicBezTo>
                    <a:pt x="27917" y="70"/>
                    <a:pt x="28164" y="65"/>
                    <a:pt x="28411" y="65"/>
                  </a:cubicBezTo>
                  <a:cubicBezTo>
                    <a:pt x="30726" y="65"/>
                    <a:pt x="33051" y="536"/>
                    <a:pt x="35305" y="999"/>
                  </a:cubicBezTo>
                  <a:lnTo>
                    <a:pt x="35700" y="1073"/>
                  </a:lnTo>
                  <a:lnTo>
                    <a:pt x="37107" y="1361"/>
                  </a:lnTo>
                  <a:cubicBezTo>
                    <a:pt x="41163" y="2193"/>
                    <a:pt x="45650" y="3119"/>
                    <a:pt x="49930" y="3119"/>
                  </a:cubicBezTo>
                  <a:cubicBezTo>
                    <a:pt x="51029" y="3119"/>
                    <a:pt x="52115" y="3058"/>
                    <a:pt x="53176" y="2918"/>
                  </a:cubicBezTo>
                  <a:cubicBezTo>
                    <a:pt x="54307" y="2769"/>
                    <a:pt x="55373" y="2321"/>
                    <a:pt x="56397" y="1884"/>
                  </a:cubicBezTo>
                  <a:cubicBezTo>
                    <a:pt x="56983" y="1639"/>
                    <a:pt x="57580" y="1383"/>
                    <a:pt x="58188" y="1191"/>
                  </a:cubicBezTo>
                  <a:cubicBezTo>
                    <a:pt x="59320" y="823"/>
                    <a:pt x="60380" y="663"/>
                    <a:pt x="61411" y="663"/>
                  </a:cubicBezTo>
                  <a:cubicBezTo>
                    <a:pt x="63159" y="663"/>
                    <a:pt x="64825" y="1121"/>
                    <a:pt x="66622" y="1799"/>
                  </a:cubicBezTo>
                  <a:lnTo>
                    <a:pt x="66644" y="1745"/>
                  </a:lnTo>
                  <a:cubicBezTo>
                    <a:pt x="64838" y="1061"/>
                    <a:pt x="63163" y="600"/>
                    <a:pt x="61407" y="600"/>
                  </a:cubicBezTo>
                  <a:cubicBezTo>
                    <a:pt x="60373" y="600"/>
                    <a:pt x="59311" y="759"/>
                    <a:pt x="58177" y="1127"/>
                  </a:cubicBezTo>
                  <a:cubicBezTo>
                    <a:pt x="57559" y="1319"/>
                    <a:pt x="56951" y="1575"/>
                    <a:pt x="56365" y="1820"/>
                  </a:cubicBezTo>
                  <a:cubicBezTo>
                    <a:pt x="55352" y="2257"/>
                    <a:pt x="54296" y="2705"/>
                    <a:pt x="53166" y="2844"/>
                  </a:cubicBezTo>
                  <a:cubicBezTo>
                    <a:pt x="52101" y="2984"/>
                    <a:pt x="51011" y="3045"/>
                    <a:pt x="49907" y="3045"/>
                  </a:cubicBezTo>
                  <a:cubicBezTo>
                    <a:pt x="45640" y="3045"/>
                    <a:pt x="41167" y="2128"/>
                    <a:pt x="37118" y="1297"/>
                  </a:cubicBezTo>
                  <a:lnTo>
                    <a:pt x="35710" y="1009"/>
                  </a:lnTo>
                  <a:lnTo>
                    <a:pt x="35316" y="924"/>
                  </a:lnTo>
                  <a:cubicBezTo>
                    <a:pt x="33065" y="463"/>
                    <a:pt x="30745" y="1"/>
                    <a:pt x="28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9"/>
            <p:cNvSpPr/>
            <p:nvPr/>
          </p:nvSpPr>
          <p:spPr>
            <a:xfrm>
              <a:off x="7865175" y="1310375"/>
              <a:ext cx="1666100" cy="112300"/>
            </a:xfrm>
            <a:custGeom>
              <a:rect b="b" l="l" r="r" t="t"/>
              <a:pathLst>
                <a:path extrusionOk="0" h="4492" w="66644">
                  <a:moveTo>
                    <a:pt x="31087" y="1"/>
                  </a:moveTo>
                  <a:cubicBezTo>
                    <a:pt x="29881" y="1"/>
                    <a:pt x="28642" y="84"/>
                    <a:pt x="27404" y="301"/>
                  </a:cubicBezTo>
                  <a:cubicBezTo>
                    <a:pt x="25474" y="652"/>
                    <a:pt x="23725" y="1474"/>
                    <a:pt x="22040" y="2273"/>
                  </a:cubicBezTo>
                  <a:cubicBezTo>
                    <a:pt x="20548" y="2977"/>
                    <a:pt x="19012" y="3702"/>
                    <a:pt x="17349" y="4107"/>
                  </a:cubicBezTo>
                  <a:cubicBezTo>
                    <a:pt x="16415" y="4330"/>
                    <a:pt x="15495" y="4422"/>
                    <a:pt x="14588" y="4422"/>
                  </a:cubicBezTo>
                  <a:cubicBezTo>
                    <a:pt x="12460" y="4422"/>
                    <a:pt x="10399" y="3918"/>
                    <a:pt x="8381" y="3425"/>
                  </a:cubicBezTo>
                  <a:cubicBezTo>
                    <a:pt x="6342" y="2929"/>
                    <a:pt x="4248" y="2415"/>
                    <a:pt x="2069" y="2415"/>
                  </a:cubicBezTo>
                  <a:cubicBezTo>
                    <a:pt x="1388" y="2415"/>
                    <a:pt x="699" y="2466"/>
                    <a:pt x="0" y="2582"/>
                  </a:cubicBezTo>
                  <a:lnTo>
                    <a:pt x="11" y="2646"/>
                  </a:lnTo>
                  <a:cubicBezTo>
                    <a:pt x="704" y="2530"/>
                    <a:pt x="1390" y="2479"/>
                    <a:pt x="2068" y="2479"/>
                  </a:cubicBezTo>
                  <a:cubicBezTo>
                    <a:pt x="4237" y="2479"/>
                    <a:pt x="6332" y="2993"/>
                    <a:pt x="8370" y="3489"/>
                  </a:cubicBezTo>
                  <a:cubicBezTo>
                    <a:pt x="10386" y="3979"/>
                    <a:pt x="12444" y="4491"/>
                    <a:pt x="14576" y="4491"/>
                  </a:cubicBezTo>
                  <a:cubicBezTo>
                    <a:pt x="15515" y="4491"/>
                    <a:pt x="16453" y="4385"/>
                    <a:pt x="17370" y="4171"/>
                  </a:cubicBezTo>
                  <a:cubicBezTo>
                    <a:pt x="19033" y="3766"/>
                    <a:pt x="20580" y="3041"/>
                    <a:pt x="22062" y="2337"/>
                  </a:cubicBezTo>
                  <a:cubicBezTo>
                    <a:pt x="23757" y="1537"/>
                    <a:pt x="25495" y="716"/>
                    <a:pt x="27415" y="365"/>
                  </a:cubicBezTo>
                  <a:cubicBezTo>
                    <a:pt x="28648" y="148"/>
                    <a:pt x="29883" y="65"/>
                    <a:pt x="31086" y="65"/>
                  </a:cubicBezTo>
                  <a:cubicBezTo>
                    <a:pt x="32722" y="65"/>
                    <a:pt x="34300" y="218"/>
                    <a:pt x="35732" y="397"/>
                  </a:cubicBezTo>
                  <a:cubicBezTo>
                    <a:pt x="37747" y="652"/>
                    <a:pt x="39784" y="1004"/>
                    <a:pt x="41756" y="1346"/>
                  </a:cubicBezTo>
                  <a:cubicBezTo>
                    <a:pt x="42641" y="1495"/>
                    <a:pt x="43548" y="1644"/>
                    <a:pt x="44443" y="1793"/>
                  </a:cubicBezTo>
                  <a:cubicBezTo>
                    <a:pt x="45307" y="1932"/>
                    <a:pt x="46192" y="2124"/>
                    <a:pt x="47141" y="2327"/>
                  </a:cubicBezTo>
                  <a:cubicBezTo>
                    <a:pt x="49071" y="2741"/>
                    <a:pt x="51067" y="3171"/>
                    <a:pt x="52895" y="3171"/>
                  </a:cubicBezTo>
                  <a:cubicBezTo>
                    <a:pt x="53137" y="3171"/>
                    <a:pt x="53377" y="3164"/>
                    <a:pt x="53614" y="3148"/>
                  </a:cubicBezTo>
                  <a:cubicBezTo>
                    <a:pt x="54829" y="3062"/>
                    <a:pt x="55949" y="2572"/>
                    <a:pt x="57026" y="2103"/>
                  </a:cubicBezTo>
                  <a:cubicBezTo>
                    <a:pt x="57410" y="1932"/>
                    <a:pt x="57793" y="1761"/>
                    <a:pt x="58199" y="1612"/>
                  </a:cubicBezTo>
                  <a:cubicBezTo>
                    <a:pt x="59720" y="1020"/>
                    <a:pt x="61123" y="730"/>
                    <a:pt x="62642" y="730"/>
                  </a:cubicBezTo>
                  <a:cubicBezTo>
                    <a:pt x="63858" y="730"/>
                    <a:pt x="65149" y="916"/>
                    <a:pt x="66633" y="1282"/>
                  </a:cubicBezTo>
                  <a:lnTo>
                    <a:pt x="66644" y="1218"/>
                  </a:lnTo>
                  <a:cubicBezTo>
                    <a:pt x="65163" y="849"/>
                    <a:pt x="63871" y="662"/>
                    <a:pt x="62650" y="662"/>
                  </a:cubicBezTo>
                  <a:cubicBezTo>
                    <a:pt x="61120" y="662"/>
                    <a:pt x="59703" y="955"/>
                    <a:pt x="58167" y="1548"/>
                  </a:cubicBezTo>
                  <a:cubicBezTo>
                    <a:pt x="57772" y="1697"/>
                    <a:pt x="57378" y="1868"/>
                    <a:pt x="56994" y="2039"/>
                  </a:cubicBezTo>
                  <a:cubicBezTo>
                    <a:pt x="55927" y="2508"/>
                    <a:pt x="54808" y="2998"/>
                    <a:pt x="53603" y="3084"/>
                  </a:cubicBezTo>
                  <a:cubicBezTo>
                    <a:pt x="53368" y="3100"/>
                    <a:pt x="53129" y="3107"/>
                    <a:pt x="52888" y="3107"/>
                  </a:cubicBezTo>
                  <a:cubicBezTo>
                    <a:pt x="51069" y="3107"/>
                    <a:pt x="49081" y="2677"/>
                    <a:pt x="47152" y="2263"/>
                  </a:cubicBezTo>
                  <a:cubicBezTo>
                    <a:pt x="46213" y="2060"/>
                    <a:pt x="45318" y="1868"/>
                    <a:pt x="44454" y="1729"/>
                  </a:cubicBezTo>
                  <a:cubicBezTo>
                    <a:pt x="43558" y="1580"/>
                    <a:pt x="42652" y="1431"/>
                    <a:pt x="41767" y="1271"/>
                  </a:cubicBezTo>
                  <a:cubicBezTo>
                    <a:pt x="39794" y="940"/>
                    <a:pt x="37758" y="588"/>
                    <a:pt x="35732" y="333"/>
                  </a:cubicBezTo>
                  <a:cubicBezTo>
                    <a:pt x="34306" y="154"/>
                    <a:pt x="32728" y="1"/>
                    <a:pt x="31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p:nvPr/>
          </p:nvSpPr>
          <p:spPr>
            <a:xfrm>
              <a:off x="7865175" y="1335200"/>
              <a:ext cx="1666100" cy="149575"/>
            </a:xfrm>
            <a:custGeom>
              <a:rect b="b" l="l" r="r" t="t"/>
              <a:pathLst>
                <a:path extrusionOk="0" h="5983" w="66644">
                  <a:moveTo>
                    <a:pt x="34085" y="1"/>
                  </a:moveTo>
                  <a:cubicBezTo>
                    <a:pt x="31568" y="1"/>
                    <a:pt x="29341" y="304"/>
                    <a:pt x="27308" y="918"/>
                  </a:cubicBezTo>
                  <a:cubicBezTo>
                    <a:pt x="25570" y="1440"/>
                    <a:pt x="23970" y="2325"/>
                    <a:pt x="22435" y="3178"/>
                  </a:cubicBezTo>
                  <a:cubicBezTo>
                    <a:pt x="20729" y="4138"/>
                    <a:pt x="18969" y="5108"/>
                    <a:pt x="17018" y="5599"/>
                  </a:cubicBezTo>
                  <a:cubicBezTo>
                    <a:pt x="16143" y="5817"/>
                    <a:pt x="15315" y="5912"/>
                    <a:pt x="14525" y="5912"/>
                  </a:cubicBezTo>
                  <a:cubicBezTo>
                    <a:pt x="12350" y="5912"/>
                    <a:pt x="10470" y="5194"/>
                    <a:pt x="8733" y="4373"/>
                  </a:cubicBezTo>
                  <a:cubicBezTo>
                    <a:pt x="6433" y="3277"/>
                    <a:pt x="4626" y="2641"/>
                    <a:pt x="2492" y="2641"/>
                  </a:cubicBezTo>
                  <a:cubicBezTo>
                    <a:pt x="1718" y="2641"/>
                    <a:pt x="900" y="2725"/>
                    <a:pt x="0" y="2901"/>
                  </a:cubicBezTo>
                  <a:lnTo>
                    <a:pt x="11" y="2965"/>
                  </a:lnTo>
                  <a:cubicBezTo>
                    <a:pt x="901" y="2793"/>
                    <a:pt x="1709" y="2711"/>
                    <a:pt x="2474" y="2711"/>
                  </a:cubicBezTo>
                  <a:cubicBezTo>
                    <a:pt x="4606" y="2711"/>
                    <a:pt x="6405" y="3346"/>
                    <a:pt x="8712" y="4436"/>
                  </a:cubicBezTo>
                  <a:cubicBezTo>
                    <a:pt x="10450" y="5258"/>
                    <a:pt x="12337" y="5983"/>
                    <a:pt x="14512" y="5983"/>
                  </a:cubicBezTo>
                  <a:cubicBezTo>
                    <a:pt x="15365" y="5972"/>
                    <a:pt x="16208" y="5865"/>
                    <a:pt x="17029" y="5663"/>
                  </a:cubicBezTo>
                  <a:cubicBezTo>
                    <a:pt x="19001" y="5172"/>
                    <a:pt x="20761" y="4191"/>
                    <a:pt x="22467" y="3232"/>
                  </a:cubicBezTo>
                  <a:cubicBezTo>
                    <a:pt x="24002" y="2379"/>
                    <a:pt x="25591" y="1493"/>
                    <a:pt x="27319" y="971"/>
                  </a:cubicBezTo>
                  <a:cubicBezTo>
                    <a:pt x="29352" y="358"/>
                    <a:pt x="31579" y="54"/>
                    <a:pt x="34084" y="54"/>
                  </a:cubicBezTo>
                  <a:cubicBezTo>
                    <a:pt x="34627" y="54"/>
                    <a:pt x="35183" y="68"/>
                    <a:pt x="35753" y="97"/>
                  </a:cubicBezTo>
                  <a:cubicBezTo>
                    <a:pt x="38365" y="235"/>
                    <a:pt x="41170" y="651"/>
                    <a:pt x="44571" y="1419"/>
                  </a:cubicBezTo>
                  <a:cubicBezTo>
                    <a:pt x="45670" y="1664"/>
                    <a:pt x="46800" y="2048"/>
                    <a:pt x="47994" y="2464"/>
                  </a:cubicBezTo>
                  <a:cubicBezTo>
                    <a:pt x="49935" y="3136"/>
                    <a:pt x="51950" y="3829"/>
                    <a:pt x="53816" y="3861"/>
                  </a:cubicBezTo>
                  <a:cubicBezTo>
                    <a:pt x="53830" y="3861"/>
                    <a:pt x="53844" y="3861"/>
                    <a:pt x="53858" y="3861"/>
                  </a:cubicBezTo>
                  <a:cubicBezTo>
                    <a:pt x="55268" y="3861"/>
                    <a:pt x="56462" y="3322"/>
                    <a:pt x="57719" y="2730"/>
                  </a:cubicBezTo>
                  <a:cubicBezTo>
                    <a:pt x="57921" y="2645"/>
                    <a:pt x="58124" y="2549"/>
                    <a:pt x="58327" y="2453"/>
                  </a:cubicBezTo>
                  <a:cubicBezTo>
                    <a:pt x="60394" y="1534"/>
                    <a:pt x="62200" y="1112"/>
                    <a:pt x="64280" y="1112"/>
                  </a:cubicBezTo>
                  <a:cubicBezTo>
                    <a:pt x="65021" y="1112"/>
                    <a:pt x="65798" y="1166"/>
                    <a:pt x="66633" y="1270"/>
                  </a:cubicBezTo>
                  <a:lnTo>
                    <a:pt x="66644" y="1206"/>
                  </a:lnTo>
                  <a:cubicBezTo>
                    <a:pt x="65806" y="1102"/>
                    <a:pt x="65027" y="1049"/>
                    <a:pt x="64284" y="1049"/>
                  </a:cubicBezTo>
                  <a:cubicBezTo>
                    <a:pt x="62189" y="1049"/>
                    <a:pt x="60375" y="1474"/>
                    <a:pt x="58305" y="2411"/>
                  </a:cubicBezTo>
                  <a:cubicBezTo>
                    <a:pt x="58092" y="2496"/>
                    <a:pt x="57900" y="2592"/>
                    <a:pt x="57698" y="2688"/>
                  </a:cubicBezTo>
                  <a:cubicBezTo>
                    <a:pt x="56450" y="3253"/>
                    <a:pt x="55277" y="3797"/>
                    <a:pt x="53891" y="3797"/>
                  </a:cubicBezTo>
                  <a:lnTo>
                    <a:pt x="53816" y="3797"/>
                  </a:lnTo>
                  <a:cubicBezTo>
                    <a:pt x="51950" y="3775"/>
                    <a:pt x="49956" y="3082"/>
                    <a:pt x="48016" y="2411"/>
                  </a:cubicBezTo>
                  <a:cubicBezTo>
                    <a:pt x="46821" y="1995"/>
                    <a:pt x="45691" y="1611"/>
                    <a:pt x="44593" y="1366"/>
                  </a:cubicBezTo>
                  <a:cubicBezTo>
                    <a:pt x="41181" y="598"/>
                    <a:pt x="38376" y="182"/>
                    <a:pt x="35764" y="43"/>
                  </a:cubicBezTo>
                  <a:cubicBezTo>
                    <a:pt x="35190" y="15"/>
                    <a:pt x="34631" y="1"/>
                    <a:pt x="340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
            <p:cNvSpPr/>
            <p:nvPr/>
          </p:nvSpPr>
          <p:spPr>
            <a:xfrm>
              <a:off x="7864900" y="1350650"/>
              <a:ext cx="1666125" cy="191450"/>
            </a:xfrm>
            <a:custGeom>
              <a:rect b="b" l="l" r="r" t="t"/>
              <a:pathLst>
                <a:path extrusionOk="0" h="7658" w="66645">
                  <a:moveTo>
                    <a:pt x="35894" y="1"/>
                  </a:moveTo>
                  <a:cubicBezTo>
                    <a:pt x="35857" y="1"/>
                    <a:pt x="35821" y="1"/>
                    <a:pt x="35785" y="1"/>
                  </a:cubicBezTo>
                  <a:cubicBezTo>
                    <a:pt x="32704" y="33"/>
                    <a:pt x="29814" y="598"/>
                    <a:pt x="27212" y="1686"/>
                  </a:cubicBezTo>
                  <a:cubicBezTo>
                    <a:pt x="25624" y="2347"/>
                    <a:pt x="24163" y="3296"/>
                    <a:pt x="22745" y="4213"/>
                  </a:cubicBezTo>
                  <a:cubicBezTo>
                    <a:pt x="20857" y="5429"/>
                    <a:pt x="18917" y="6676"/>
                    <a:pt x="16677" y="7273"/>
                  </a:cubicBezTo>
                  <a:cubicBezTo>
                    <a:pt x="15979" y="7456"/>
                    <a:pt x="15233" y="7596"/>
                    <a:pt x="14396" y="7596"/>
                  </a:cubicBezTo>
                  <a:cubicBezTo>
                    <a:pt x="12841" y="7596"/>
                    <a:pt x="10968" y="7115"/>
                    <a:pt x="8488" y="5535"/>
                  </a:cubicBezTo>
                  <a:cubicBezTo>
                    <a:pt x="6167" y="4058"/>
                    <a:pt x="4540" y="3280"/>
                    <a:pt x="2480" y="3280"/>
                  </a:cubicBezTo>
                  <a:cubicBezTo>
                    <a:pt x="1729" y="3280"/>
                    <a:pt x="921" y="3384"/>
                    <a:pt x="0" y="3595"/>
                  </a:cubicBezTo>
                  <a:lnTo>
                    <a:pt x="11" y="3659"/>
                  </a:lnTo>
                  <a:cubicBezTo>
                    <a:pt x="921" y="3452"/>
                    <a:pt x="1720" y="3350"/>
                    <a:pt x="2463" y="3350"/>
                  </a:cubicBezTo>
                  <a:cubicBezTo>
                    <a:pt x="4516" y="3350"/>
                    <a:pt x="6136" y="4124"/>
                    <a:pt x="8445" y="5589"/>
                  </a:cubicBezTo>
                  <a:cubicBezTo>
                    <a:pt x="10173" y="6687"/>
                    <a:pt x="12071" y="7657"/>
                    <a:pt x="14385" y="7657"/>
                  </a:cubicBezTo>
                  <a:cubicBezTo>
                    <a:pt x="15163" y="7647"/>
                    <a:pt x="15942" y="7540"/>
                    <a:pt x="16699" y="7337"/>
                  </a:cubicBezTo>
                  <a:cubicBezTo>
                    <a:pt x="18949" y="6740"/>
                    <a:pt x="20889" y="5482"/>
                    <a:pt x="22777" y="4266"/>
                  </a:cubicBezTo>
                  <a:cubicBezTo>
                    <a:pt x="24195" y="3360"/>
                    <a:pt x="25656" y="2422"/>
                    <a:pt x="27244" y="1750"/>
                  </a:cubicBezTo>
                  <a:cubicBezTo>
                    <a:pt x="29835" y="673"/>
                    <a:pt x="32714" y="108"/>
                    <a:pt x="35796" y="76"/>
                  </a:cubicBezTo>
                  <a:cubicBezTo>
                    <a:pt x="35832" y="76"/>
                    <a:pt x="35868" y="76"/>
                    <a:pt x="35904" y="76"/>
                  </a:cubicBezTo>
                  <a:cubicBezTo>
                    <a:pt x="38885" y="76"/>
                    <a:pt x="41855" y="513"/>
                    <a:pt x="44710" y="1377"/>
                  </a:cubicBezTo>
                  <a:cubicBezTo>
                    <a:pt x="45969" y="1750"/>
                    <a:pt x="47248" y="2379"/>
                    <a:pt x="48496" y="2997"/>
                  </a:cubicBezTo>
                  <a:cubicBezTo>
                    <a:pt x="50298" y="3882"/>
                    <a:pt x="52153" y="4789"/>
                    <a:pt x="54019" y="4981"/>
                  </a:cubicBezTo>
                  <a:cubicBezTo>
                    <a:pt x="54200" y="4999"/>
                    <a:pt x="54377" y="5008"/>
                    <a:pt x="54550" y="5008"/>
                  </a:cubicBezTo>
                  <a:cubicBezTo>
                    <a:pt x="56000" y="5008"/>
                    <a:pt x="57199" y="4403"/>
                    <a:pt x="58466" y="3765"/>
                  </a:cubicBezTo>
                  <a:cubicBezTo>
                    <a:pt x="61338" y="2313"/>
                    <a:pt x="63514" y="1759"/>
                    <a:pt x="66398" y="1759"/>
                  </a:cubicBezTo>
                  <a:cubicBezTo>
                    <a:pt x="66479" y="1759"/>
                    <a:pt x="66561" y="1760"/>
                    <a:pt x="66644" y="1761"/>
                  </a:cubicBezTo>
                  <a:lnTo>
                    <a:pt x="66644" y="1697"/>
                  </a:lnTo>
                  <a:cubicBezTo>
                    <a:pt x="66536" y="1695"/>
                    <a:pt x="66428" y="1694"/>
                    <a:pt x="66322" y="1694"/>
                  </a:cubicBezTo>
                  <a:cubicBezTo>
                    <a:pt x="63465" y="1694"/>
                    <a:pt x="61292" y="2251"/>
                    <a:pt x="58444" y="3691"/>
                  </a:cubicBezTo>
                  <a:cubicBezTo>
                    <a:pt x="57177" y="4329"/>
                    <a:pt x="55979" y="4933"/>
                    <a:pt x="54544" y="4933"/>
                  </a:cubicBezTo>
                  <a:cubicBezTo>
                    <a:pt x="54372" y="4933"/>
                    <a:pt x="54198" y="4924"/>
                    <a:pt x="54019" y="4906"/>
                  </a:cubicBezTo>
                  <a:cubicBezTo>
                    <a:pt x="52174" y="4714"/>
                    <a:pt x="50319" y="3808"/>
                    <a:pt x="48528" y="2923"/>
                  </a:cubicBezTo>
                  <a:cubicBezTo>
                    <a:pt x="47280" y="2315"/>
                    <a:pt x="45990" y="1686"/>
                    <a:pt x="44732" y="1313"/>
                  </a:cubicBezTo>
                  <a:cubicBezTo>
                    <a:pt x="41866" y="438"/>
                    <a:pt x="38886" y="1"/>
                    <a:pt x="358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9"/>
            <p:cNvSpPr/>
            <p:nvPr/>
          </p:nvSpPr>
          <p:spPr>
            <a:xfrm>
              <a:off x="7864900" y="1372675"/>
              <a:ext cx="1666375" cy="210200"/>
            </a:xfrm>
            <a:custGeom>
              <a:rect b="b" l="l" r="r" t="t"/>
              <a:pathLst>
                <a:path extrusionOk="0" h="8408" w="66655">
                  <a:moveTo>
                    <a:pt x="36761" y="0"/>
                  </a:moveTo>
                  <a:cubicBezTo>
                    <a:pt x="36468" y="0"/>
                    <a:pt x="36174" y="6"/>
                    <a:pt x="35881" y="16"/>
                  </a:cubicBezTo>
                  <a:cubicBezTo>
                    <a:pt x="32874" y="133"/>
                    <a:pt x="29931" y="837"/>
                    <a:pt x="27202" y="2074"/>
                  </a:cubicBezTo>
                  <a:cubicBezTo>
                    <a:pt x="25666" y="2788"/>
                    <a:pt x="24248" y="3748"/>
                    <a:pt x="22872" y="4676"/>
                  </a:cubicBezTo>
                  <a:cubicBezTo>
                    <a:pt x="20921" y="6008"/>
                    <a:pt x="18906" y="7363"/>
                    <a:pt x="16571" y="8002"/>
                  </a:cubicBezTo>
                  <a:cubicBezTo>
                    <a:pt x="15757" y="8225"/>
                    <a:pt x="14998" y="8328"/>
                    <a:pt x="14277" y="8328"/>
                  </a:cubicBezTo>
                  <a:cubicBezTo>
                    <a:pt x="12135" y="8328"/>
                    <a:pt x="10325" y="7423"/>
                    <a:pt x="8403" y="6083"/>
                  </a:cubicBezTo>
                  <a:cubicBezTo>
                    <a:pt x="6193" y="4542"/>
                    <a:pt x="4633" y="3656"/>
                    <a:pt x="2522" y="3656"/>
                  </a:cubicBezTo>
                  <a:cubicBezTo>
                    <a:pt x="1769" y="3656"/>
                    <a:pt x="947" y="3769"/>
                    <a:pt x="0" y="4004"/>
                  </a:cubicBezTo>
                  <a:lnTo>
                    <a:pt x="22" y="4068"/>
                  </a:lnTo>
                  <a:cubicBezTo>
                    <a:pt x="959" y="3836"/>
                    <a:pt x="1773" y="3724"/>
                    <a:pt x="2519" y="3724"/>
                  </a:cubicBezTo>
                  <a:cubicBezTo>
                    <a:pt x="4615" y="3724"/>
                    <a:pt x="6166" y="4603"/>
                    <a:pt x="8360" y="6136"/>
                  </a:cubicBezTo>
                  <a:cubicBezTo>
                    <a:pt x="10290" y="7491"/>
                    <a:pt x="12114" y="8408"/>
                    <a:pt x="14278" y="8408"/>
                  </a:cubicBezTo>
                  <a:cubicBezTo>
                    <a:pt x="15057" y="8397"/>
                    <a:pt x="15835" y="8280"/>
                    <a:pt x="16581" y="8066"/>
                  </a:cubicBezTo>
                  <a:cubicBezTo>
                    <a:pt x="18938" y="7427"/>
                    <a:pt x="20953" y="6062"/>
                    <a:pt x="22904" y="4740"/>
                  </a:cubicBezTo>
                  <a:cubicBezTo>
                    <a:pt x="24280" y="3801"/>
                    <a:pt x="25698" y="2842"/>
                    <a:pt x="27223" y="2138"/>
                  </a:cubicBezTo>
                  <a:cubicBezTo>
                    <a:pt x="29953" y="901"/>
                    <a:pt x="32885" y="197"/>
                    <a:pt x="35871" y="80"/>
                  </a:cubicBezTo>
                  <a:cubicBezTo>
                    <a:pt x="36164" y="70"/>
                    <a:pt x="36457" y="64"/>
                    <a:pt x="36750" y="64"/>
                  </a:cubicBezTo>
                  <a:cubicBezTo>
                    <a:pt x="39494" y="64"/>
                    <a:pt x="42226" y="515"/>
                    <a:pt x="44828" y="1391"/>
                  </a:cubicBezTo>
                  <a:cubicBezTo>
                    <a:pt x="46160" y="1839"/>
                    <a:pt x="47472" y="2586"/>
                    <a:pt x="48730" y="3311"/>
                  </a:cubicBezTo>
                  <a:cubicBezTo>
                    <a:pt x="50468" y="4313"/>
                    <a:pt x="52270" y="5337"/>
                    <a:pt x="54179" y="5625"/>
                  </a:cubicBezTo>
                  <a:cubicBezTo>
                    <a:pt x="54456" y="5666"/>
                    <a:pt x="54724" y="5685"/>
                    <a:pt x="54983" y="5685"/>
                  </a:cubicBezTo>
                  <a:cubicBezTo>
                    <a:pt x="56332" y="5685"/>
                    <a:pt x="57465" y="5170"/>
                    <a:pt x="58583" y="4580"/>
                  </a:cubicBezTo>
                  <a:cubicBezTo>
                    <a:pt x="61238" y="3193"/>
                    <a:pt x="63403" y="2362"/>
                    <a:pt x="66655" y="2159"/>
                  </a:cubicBezTo>
                  <a:lnTo>
                    <a:pt x="66655" y="2095"/>
                  </a:lnTo>
                  <a:cubicBezTo>
                    <a:pt x="63392" y="2298"/>
                    <a:pt x="61217" y="3140"/>
                    <a:pt x="58562" y="4526"/>
                  </a:cubicBezTo>
                  <a:cubicBezTo>
                    <a:pt x="57404" y="5123"/>
                    <a:pt x="56322" y="5622"/>
                    <a:pt x="55003" y="5622"/>
                  </a:cubicBezTo>
                  <a:cubicBezTo>
                    <a:pt x="54742" y="5622"/>
                    <a:pt x="54472" y="5603"/>
                    <a:pt x="54190" y="5561"/>
                  </a:cubicBezTo>
                  <a:cubicBezTo>
                    <a:pt x="52302" y="5273"/>
                    <a:pt x="50500" y="4249"/>
                    <a:pt x="48773" y="3257"/>
                  </a:cubicBezTo>
                  <a:cubicBezTo>
                    <a:pt x="47504" y="2532"/>
                    <a:pt x="46192" y="1775"/>
                    <a:pt x="44860" y="1327"/>
                  </a:cubicBezTo>
                  <a:cubicBezTo>
                    <a:pt x="42249" y="451"/>
                    <a:pt x="39507" y="0"/>
                    <a:pt x="367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9"/>
            <p:cNvSpPr/>
            <p:nvPr/>
          </p:nvSpPr>
          <p:spPr>
            <a:xfrm>
              <a:off x="7865175" y="1422950"/>
              <a:ext cx="1665850" cy="177000"/>
            </a:xfrm>
            <a:custGeom>
              <a:rect b="b" l="l" r="r" t="t"/>
              <a:pathLst>
                <a:path extrusionOk="0" h="7080" w="66634">
                  <a:moveTo>
                    <a:pt x="36754" y="1"/>
                  </a:moveTo>
                  <a:cubicBezTo>
                    <a:pt x="36520" y="1"/>
                    <a:pt x="36286" y="4"/>
                    <a:pt x="36052" y="9"/>
                  </a:cubicBezTo>
                  <a:cubicBezTo>
                    <a:pt x="33066" y="73"/>
                    <a:pt x="30112" y="649"/>
                    <a:pt x="27319" y="1694"/>
                  </a:cubicBezTo>
                  <a:cubicBezTo>
                    <a:pt x="25741" y="2281"/>
                    <a:pt x="24258" y="3155"/>
                    <a:pt x="22830" y="3997"/>
                  </a:cubicBezTo>
                  <a:cubicBezTo>
                    <a:pt x="20963" y="5085"/>
                    <a:pt x="19044" y="6215"/>
                    <a:pt x="16890" y="6738"/>
                  </a:cubicBezTo>
                  <a:cubicBezTo>
                    <a:pt x="16109" y="6929"/>
                    <a:pt x="15369" y="7016"/>
                    <a:pt x="14656" y="7016"/>
                  </a:cubicBezTo>
                  <a:cubicBezTo>
                    <a:pt x="12541" y="7016"/>
                    <a:pt x="10666" y="6242"/>
                    <a:pt x="8648" y="5085"/>
                  </a:cubicBezTo>
                  <a:cubicBezTo>
                    <a:pt x="6294" y="3743"/>
                    <a:pt x="4587" y="3019"/>
                    <a:pt x="2477" y="3019"/>
                  </a:cubicBezTo>
                  <a:cubicBezTo>
                    <a:pt x="1719" y="3019"/>
                    <a:pt x="910" y="3113"/>
                    <a:pt x="0" y="3304"/>
                  </a:cubicBezTo>
                  <a:lnTo>
                    <a:pt x="11" y="3379"/>
                  </a:lnTo>
                  <a:cubicBezTo>
                    <a:pt x="918" y="3184"/>
                    <a:pt x="1726" y="3089"/>
                    <a:pt x="2482" y="3089"/>
                  </a:cubicBezTo>
                  <a:cubicBezTo>
                    <a:pt x="4579" y="3089"/>
                    <a:pt x="6280" y="3817"/>
                    <a:pt x="8616" y="5149"/>
                  </a:cubicBezTo>
                  <a:cubicBezTo>
                    <a:pt x="10642" y="6301"/>
                    <a:pt x="12529" y="7079"/>
                    <a:pt x="14662" y="7079"/>
                  </a:cubicBezTo>
                  <a:cubicBezTo>
                    <a:pt x="15419" y="7079"/>
                    <a:pt x="16176" y="6983"/>
                    <a:pt x="16912" y="6802"/>
                  </a:cubicBezTo>
                  <a:cubicBezTo>
                    <a:pt x="19065" y="6269"/>
                    <a:pt x="20985" y="5138"/>
                    <a:pt x="22851" y="4051"/>
                  </a:cubicBezTo>
                  <a:cubicBezTo>
                    <a:pt x="24280" y="3208"/>
                    <a:pt x="25762" y="2345"/>
                    <a:pt x="27340" y="1748"/>
                  </a:cubicBezTo>
                  <a:cubicBezTo>
                    <a:pt x="30134" y="713"/>
                    <a:pt x="33077" y="137"/>
                    <a:pt x="36052" y="73"/>
                  </a:cubicBezTo>
                  <a:cubicBezTo>
                    <a:pt x="36285" y="68"/>
                    <a:pt x="36518" y="65"/>
                    <a:pt x="36752" y="65"/>
                  </a:cubicBezTo>
                  <a:cubicBezTo>
                    <a:pt x="39512" y="65"/>
                    <a:pt x="42257" y="471"/>
                    <a:pt x="44902" y="1268"/>
                  </a:cubicBezTo>
                  <a:cubicBezTo>
                    <a:pt x="46192" y="1662"/>
                    <a:pt x="47482" y="2291"/>
                    <a:pt x="48719" y="2910"/>
                  </a:cubicBezTo>
                  <a:cubicBezTo>
                    <a:pt x="50489" y="3784"/>
                    <a:pt x="52313" y="4691"/>
                    <a:pt x="54243" y="4925"/>
                  </a:cubicBezTo>
                  <a:cubicBezTo>
                    <a:pt x="54501" y="4957"/>
                    <a:pt x="54751" y="4972"/>
                    <a:pt x="54996" y="4972"/>
                  </a:cubicBezTo>
                  <a:cubicBezTo>
                    <a:pt x="56236" y="4972"/>
                    <a:pt x="57336" y="4583"/>
                    <a:pt x="58636" y="3987"/>
                  </a:cubicBezTo>
                  <a:cubicBezTo>
                    <a:pt x="61110" y="2846"/>
                    <a:pt x="63413" y="2046"/>
                    <a:pt x="66633" y="1854"/>
                  </a:cubicBezTo>
                  <a:lnTo>
                    <a:pt x="66633" y="1790"/>
                  </a:lnTo>
                  <a:cubicBezTo>
                    <a:pt x="63413" y="1971"/>
                    <a:pt x="61088" y="2771"/>
                    <a:pt x="58615" y="3923"/>
                  </a:cubicBezTo>
                  <a:cubicBezTo>
                    <a:pt x="57327" y="4518"/>
                    <a:pt x="56232" y="4898"/>
                    <a:pt x="55009" y="4898"/>
                  </a:cubicBezTo>
                  <a:cubicBezTo>
                    <a:pt x="54763" y="4898"/>
                    <a:pt x="54512" y="4883"/>
                    <a:pt x="54253" y="4850"/>
                  </a:cubicBezTo>
                  <a:cubicBezTo>
                    <a:pt x="52334" y="4627"/>
                    <a:pt x="50511" y="3720"/>
                    <a:pt x="48751" y="2846"/>
                  </a:cubicBezTo>
                  <a:cubicBezTo>
                    <a:pt x="47504" y="2238"/>
                    <a:pt x="46224" y="1598"/>
                    <a:pt x="44923" y="1204"/>
                  </a:cubicBezTo>
                  <a:cubicBezTo>
                    <a:pt x="42278" y="407"/>
                    <a:pt x="39525" y="1"/>
                    <a:pt x="367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9"/>
            <p:cNvSpPr/>
            <p:nvPr/>
          </p:nvSpPr>
          <p:spPr>
            <a:xfrm>
              <a:off x="7865175" y="1474900"/>
              <a:ext cx="1665850" cy="142375"/>
            </a:xfrm>
            <a:custGeom>
              <a:rect b="b" l="l" r="r" t="t"/>
              <a:pathLst>
                <a:path extrusionOk="0" h="5695" w="66634">
                  <a:moveTo>
                    <a:pt x="36244" y="0"/>
                  </a:moveTo>
                  <a:cubicBezTo>
                    <a:pt x="33269" y="21"/>
                    <a:pt x="30315" y="437"/>
                    <a:pt x="27457" y="1258"/>
                  </a:cubicBezTo>
                  <a:cubicBezTo>
                    <a:pt x="25815" y="1728"/>
                    <a:pt x="24269" y="2495"/>
                    <a:pt x="22776" y="3231"/>
                  </a:cubicBezTo>
                  <a:cubicBezTo>
                    <a:pt x="21017" y="4084"/>
                    <a:pt x="19204" y="4980"/>
                    <a:pt x="17231" y="5396"/>
                  </a:cubicBezTo>
                  <a:cubicBezTo>
                    <a:pt x="16473" y="5558"/>
                    <a:pt x="15747" y="5632"/>
                    <a:pt x="15039" y="5632"/>
                  </a:cubicBezTo>
                  <a:cubicBezTo>
                    <a:pt x="12950" y="5632"/>
                    <a:pt x="11022" y="4984"/>
                    <a:pt x="8904" y="4020"/>
                  </a:cubicBezTo>
                  <a:cubicBezTo>
                    <a:pt x="6517" y="2934"/>
                    <a:pt x="4655" y="2308"/>
                    <a:pt x="2446" y="2308"/>
                  </a:cubicBezTo>
                  <a:cubicBezTo>
                    <a:pt x="1684" y="2308"/>
                    <a:pt x="881" y="2382"/>
                    <a:pt x="0" y="2538"/>
                  </a:cubicBezTo>
                  <a:lnTo>
                    <a:pt x="11" y="2602"/>
                  </a:lnTo>
                  <a:cubicBezTo>
                    <a:pt x="883" y="2449"/>
                    <a:pt x="1680" y="2376"/>
                    <a:pt x="2437" y="2376"/>
                  </a:cubicBezTo>
                  <a:cubicBezTo>
                    <a:pt x="4640" y="2376"/>
                    <a:pt x="6501" y="2997"/>
                    <a:pt x="8882" y="4084"/>
                  </a:cubicBezTo>
                  <a:cubicBezTo>
                    <a:pt x="11004" y="5044"/>
                    <a:pt x="12945" y="5694"/>
                    <a:pt x="15046" y="5694"/>
                  </a:cubicBezTo>
                  <a:cubicBezTo>
                    <a:pt x="15792" y="5694"/>
                    <a:pt x="16528" y="5620"/>
                    <a:pt x="17253" y="5460"/>
                  </a:cubicBezTo>
                  <a:cubicBezTo>
                    <a:pt x="19236" y="5044"/>
                    <a:pt x="21049" y="4148"/>
                    <a:pt x="22808" y="3284"/>
                  </a:cubicBezTo>
                  <a:cubicBezTo>
                    <a:pt x="24290" y="2549"/>
                    <a:pt x="25836" y="1791"/>
                    <a:pt x="27479" y="1322"/>
                  </a:cubicBezTo>
                  <a:cubicBezTo>
                    <a:pt x="30326" y="512"/>
                    <a:pt x="33279" y="85"/>
                    <a:pt x="36244" y="75"/>
                  </a:cubicBezTo>
                  <a:cubicBezTo>
                    <a:pt x="36321" y="74"/>
                    <a:pt x="36399" y="74"/>
                    <a:pt x="36477" y="74"/>
                  </a:cubicBezTo>
                  <a:cubicBezTo>
                    <a:pt x="39352" y="74"/>
                    <a:pt x="42215" y="457"/>
                    <a:pt x="44998" y="1205"/>
                  </a:cubicBezTo>
                  <a:cubicBezTo>
                    <a:pt x="46256" y="1546"/>
                    <a:pt x="47504" y="2079"/>
                    <a:pt x="48709" y="2591"/>
                  </a:cubicBezTo>
                  <a:cubicBezTo>
                    <a:pt x="50511" y="3359"/>
                    <a:pt x="52366" y="4148"/>
                    <a:pt x="54307" y="4340"/>
                  </a:cubicBezTo>
                  <a:cubicBezTo>
                    <a:pt x="54560" y="4364"/>
                    <a:pt x="54805" y="4376"/>
                    <a:pt x="55045" y="4376"/>
                  </a:cubicBezTo>
                  <a:cubicBezTo>
                    <a:pt x="56291" y="4376"/>
                    <a:pt x="57394" y="4062"/>
                    <a:pt x="58700" y="3562"/>
                  </a:cubicBezTo>
                  <a:cubicBezTo>
                    <a:pt x="61643" y="2421"/>
                    <a:pt x="63946" y="1909"/>
                    <a:pt x="66633" y="1781"/>
                  </a:cubicBezTo>
                  <a:lnTo>
                    <a:pt x="66633" y="1717"/>
                  </a:lnTo>
                  <a:cubicBezTo>
                    <a:pt x="63935" y="1845"/>
                    <a:pt x="61632" y="2357"/>
                    <a:pt x="58679" y="3498"/>
                  </a:cubicBezTo>
                  <a:cubicBezTo>
                    <a:pt x="57377" y="3991"/>
                    <a:pt x="56273" y="4311"/>
                    <a:pt x="55034" y="4311"/>
                  </a:cubicBezTo>
                  <a:cubicBezTo>
                    <a:pt x="54800" y="4311"/>
                    <a:pt x="54562" y="4300"/>
                    <a:pt x="54317" y="4276"/>
                  </a:cubicBezTo>
                  <a:cubicBezTo>
                    <a:pt x="52387" y="4084"/>
                    <a:pt x="50532" y="3295"/>
                    <a:pt x="48741" y="2527"/>
                  </a:cubicBezTo>
                  <a:cubicBezTo>
                    <a:pt x="47525" y="2015"/>
                    <a:pt x="46267" y="1482"/>
                    <a:pt x="45009" y="1141"/>
                  </a:cubicBezTo>
                  <a:cubicBezTo>
                    <a:pt x="42204" y="384"/>
                    <a:pt x="39325" y="0"/>
                    <a:pt x="364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9"/>
            <p:cNvSpPr/>
            <p:nvPr/>
          </p:nvSpPr>
          <p:spPr>
            <a:xfrm>
              <a:off x="7865175" y="1527025"/>
              <a:ext cx="1665850" cy="107300"/>
            </a:xfrm>
            <a:custGeom>
              <a:rect b="b" l="l" r="r" t="t"/>
              <a:pathLst>
                <a:path extrusionOk="0" h="4292" w="66634">
                  <a:moveTo>
                    <a:pt x="35840" y="1"/>
                  </a:moveTo>
                  <a:cubicBezTo>
                    <a:pt x="33065" y="1"/>
                    <a:pt x="30302" y="279"/>
                    <a:pt x="27585" y="826"/>
                  </a:cubicBezTo>
                  <a:cubicBezTo>
                    <a:pt x="25890" y="1167"/>
                    <a:pt x="24280" y="1796"/>
                    <a:pt x="22723" y="2415"/>
                  </a:cubicBezTo>
                  <a:cubicBezTo>
                    <a:pt x="21081" y="3065"/>
                    <a:pt x="19375" y="3737"/>
                    <a:pt x="17573" y="4046"/>
                  </a:cubicBezTo>
                  <a:cubicBezTo>
                    <a:pt x="16873" y="4171"/>
                    <a:pt x="16183" y="4225"/>
                    <a:pt x="15502" y="4225"/>
                  </a:cubicBezTo>
                  <a:cubicBezTo>
                    <a:pt x="13140" y="4225"/>
                    <a:pt x="10881" y="3575"/>
                    <a:pt x="8680" y="2937"/>
                  </a:cubicBezTo>
                  <a:cubicBezTo>
                    <a:pt x="6441" y="2298"/>
                    <a:pt x="4139" y="1637"/>
                    <a:pt x="1717" y="1637"/>
                  </a:cubicBezTo>
                  <a:cubicBezTo>
                    <a:pt x="1152" y="1637"/>
                    <a:pt x="579" y="1673"/>
                    <a:pt x="0" y="1754"/>
                  </a:cubicBezTo>
                  <a:lnTo>
                    <a:pt x="11" y="1828"/>
                  </a:lnTo>
                  <a:cubicBezTo>
                    <a:pt x="599" y="1744"/>
                    <a:pt x="1179" y="1707"/>
                    <a:pt x="1753" y="1707"/>
                  </a:cubicBezTo>
                  <a:cubicBezTo>
                    <a:pt x="4154" y="1707"/>
                    <a:pt x="6438" y="2364"/>
                    <a:pt x="8658" y="3001"/>
                  </a:cubicBezTo>
                  <a:cubicBezTo>
                    <a:pt x="10876" y="3641"/>
                    <a:pt x="13137" y="4292"/>
                    <a:pt x="15515" y="4292"/>
                  </a:cubicBezTo>
                  <a:cubicBezTo>
                    <a:pt x="16208" y="4292"/>
                    <a:pt x="16901" y="4238"/>
                    <a:pt x="17594" y="4121"/>
                  </a:cubicBezTo>
                  <a:cubicBezTo>
                    <a:pt x="19396" y="3801"/>
                    <a:pt x="21102" y="3129"/>
                    <a:pt x="22755" y="2479"/>
                  </a:cubicBezTo>
                  <a:cubicBezTo>
                    <a:pt x="24301" y="1860"/>
                    <a:pt x="25911" y="1231"/>
                    <a:pt x="27596" y="890"/>
                  </a:cubicBezTo>
                  <a:cubicBezTo>
                    <a:pt x="30313" y="343"/>
                    <a:pt x="33076" y="65"/>
                    <a:pt x="35842" y="65"/>
                  </a:cubicBezTo>
                  <a:cubicBezTo>
                    <a:pt x="36040" y="65"/>
                    <a:pt x="36238" y="66"/>
                    <a:pt x="36435" y="69"/>
                  </a:cubicBezTo>
                  <a:cubicBezTo>
                    <a:pt x="39346" y="112"/>
                    <a:pt x="42247" y="474"/>
                    <a:pt x="45083" y="1157"/>
                  </a:cubicBezTo>
                  <a:cubicBezTo>
                    <a:pt x="46299" y="1466"/>
                    <a:pt x="47504" y="1850"/>
                    <a:pt x="48677" y="2287"/>
                  </a:cubicBezTo>
                  <a:cubicBezTo>
                    <a:pt x="50521" y="2937"/>
                    <a:pt x="52419" y="3620"/>
                    <a:pt x="54381" y="3780"/>
                  </a:cubicBezTo>
                  <a:cubicBezTo>
                    <a:pt x="54675" y="3805"/>
                    <a:pt x="54969" y="3816"/>
                    <a:pt x="55263" y="3816"/>
                  </a:cubicBezTo>
                  <a:cubicBezTo>
                    <a:pt x="57225" y="3816"/>
                    <a:pt x="59201" y="3301"/>
                    <a:pt x="61120" y="2809"/>
                  </a:cubicBezTo>
                  <a:cubicBezTo>
                    <a:pt x="62922" y="2340"/>
                    <a:pt x="64788" y="1860"/>
                    <a:pt x="66633" y="1796"/>
                  </a:cubicBezTo>
                  <a:lnTo>
                    <a:pt x="66633" y="1722"/>
                  </a:lnTo>
                  <a:cubicBezTo>
                    <a:pt x="64778" y="1796"/>
                    <a:pt x="62912" y="2276"/>
                    <a:pt x="61110" y="2745"/>
                  </a:cubicBezTo>
                  <a:cubicBezTo>
                    <a:pt x="59181" y="3239"/>
                    <a:pt x="57204" y="3749"/>
                    <a:pt x="55241" y="3749"/>
                  </a:cubicBezTo>
                  <a:cubicBezTo>
                    <a:pt x="54958" y="3749"/>
                    <a:pt x="54675" y="3739"/>
                    <a:pt x="54392" y="3716"/>
                  </a:cubicBezTo>
                  <a:cubicBezTo>
                    <a:pt x="52441" y="3545"/>
                    <a:pt x="50543" y="2873"/>
                    <a:pt x="48709" y="2223"/>
                  </a:cubicBezTo>
                  <a:cubicBezTo>
                    <a:pt x="47525" y="1807"/>
                    <a:pt x="46309" y="1381"/>
                    <a:pt x="45094" y="1093"/>
                  </a:cubicBezTo>
                  <a:cubicBezTo>
                    <a:pt x="42257" y="410"/>
                    <a:pt x="39346" y="48"/>
                    <a:pt x="36435" y="5"/>
                  </a:cubicBezTo>
                  <a:cubicBezTo>
                    <a:pt x="36237" y="2"/>
                    <a:pt x="36038" y="1"/>
                    <a:pt x="358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9"/>
            <p:cNvSpPr/>
            <p:nvPr/>
          </p:nvSpPr>
          <p:spPr>
            <a:xfrm>
              <a:off x="7865175" y="1577075"/>
              <a:ext cx="1666100" cy="80450"/>
            </a:xfrm>
            <a:custGeom>
              <a:rect b="b" l="l" r="r" t="t"/>
              <a:pathLst>
                <a:path extrusionOk="0" h="3218" w="66644">
                  <a:moveTo>
                    <a:pt x="34866" y="1"/>
                  </a:moveTo>
                  <a:cubicBezTo>
                    <a:pt x="32479" y="1"/>
                    <a:pt x="30095" y="156"/>
                    <a:pt x="27724" y="456"/>
                  </a:cubicBezTo>
                  <a:cubicBezTo>
                    <a:pt x="25986" y="669"/>
                    <a:pt x="24322" y="1159"/>
                    <a:pt x="22702" y="1639"/>
                  </a:cubicBezTo>
                  <a:cubicBezTo>
                    <a:pt x="21166" y="2087"/>
                    <a:pt x="19567" y="2556"/>
                    <a:pt x="17925" y="2791"/>
                  </a:cubicBezTo>
                  <a:cubicBezTo>
                    <a:pt x="17218" y="2887"/>
                    <a:pt x="16516" y="2929"/>
                    <a:pt x="15817" y="2929"/>
                  </a:cubicBezTo>
                  <a:cubicBezTo>
                    <a:pt x="13426" y="2929"/>
                    <a:pt x="11083" y="2438"/>
                    <a:pt x="8797" y="1959"/>
                  </a:cubicBezTo>
                  <a:cubicBezTo>
                    <a:pt x="6496" y="1475"/>
                    <a:pt x="4131" y="976"/>
                    <a:pt x="1704" y="976"/>
                  </a:cubicBezTo>
                  <a:cubicBezTo>
                    <a:pt x="1139" y="976"/>
                    <a:pt x="571" y="1003"/>
                    <a:pt x="0" y="1063"/>
                  </a:cubicBezTo>
                  <a:lnTo>
                    <a:pt x="11" y="1127"/>
                  </a:lnTo>
                  <a:cubicBezTo>
                    <a:pt x="578" y="1067"/>
                    <a:pt x="1143" y="1040"/>
                    <a:pt x="1704" y="1040"/>
                  </a:cubicBezTo>
                  <a:cubicBezTo>
                    <a:pt x="4120" y="1040"/>
                    <a:pt x="6483" y="1539"/>
                    <a:pt x="8776" y="2023"/>
                  </a:cubicBezTo>
                  <a:cubicBezTo>
                    <a:pt x="11070" y="2502"/>
                    <a:pt x="13422" y="2993"/>
                    <a:pt x="15821" y="2993"/>
                  </a:cubicBezTo>
                  <a:cubicBezTo>
                    <a:pt x="16522" y="2993"/>
                    <a:pt x="17226" y="2951"/>
                    <a:pt x="17935" y="2855"/>
                  </a:cubicBezTo>
                  <a:cubicBezTo>
                    <a:pt x="19577" y="2620"/>
                    <a:pt x="21177" y="2151"/>
                    <a:pt x="22723" y="1703"/>
                  </a:cubicBezTo>
                  <a:cubicBezTo>
                    <a:pt x="24333" y="1223"/>
                    <a:pt x="25996" y="733"/>
                    <a:pt x="27734" y="520"/>
                  </a:cubicBezTo>
                  <a:cubicBezTo>
                    <a:pt x="30097" y="220"/>
                    <a:pt x="32480" y="65"/>
                    <a:pt x="34866" y="65"/>
                  </a:cubicBezTo>
                  <a:cubicBezTo>
                    <a:pt x="35453" y="65"/>
                    <a:pt x="36040" y="74"/>
                    <a:pt x="36627" y="93"/>
                  </a:cubicBezTo>
                  <a:cubicBezTo>
                    <a:pt x="39496" y="178"/>
                    <a:pt x="42353" y="509"/>
                    <a:pt x="45168" y="1074"/>
                  </a:cubicBezTo>
                  <a:cubicBezTo>
                    <a:pt x="46331" y="1319"/>
                    <a:pt x="47504" y="1650"/>
                    <a:pt x="48634" y="1959"/>
                  </a:cubicBezTo>
                  <a:cubicBezTo>
                    <a:pt x="50521" y="2492"/>
                    <a:pt x="52462" y="3047"/>
                    <a:pt x="54456" y="3185"/>
                  </a:cubicBezTo>
                  <a:cubicBezTo>
                    <a:pt x="54787" y="3207"/>
                    <a:pt x="55106" y="3217"/>
                    <a:pt x="55437" y="3217"/>
                  </a:cubicBezTo>
                  <a:cubicBezTo>
                    <a:pt x="57367" y="3217"/>
                    <a:pt x="59308" y="2855"/>
                    <a:pt x="61206" y="2503"/>
                  </a:cubicBezTo>
                  <a:cubicBezTo>
                    <a:pt x="62986" y="2172"/>
                    <a:pt x="64831" y="1820"/>
                    <a:pt x="66644" y="1788"/>
                  </a:cubicBezTo>
                  <a:lnTo>
                    <a:pt x="66644" y="1714"/>
                  </a:lnTo>
                  <a:cubicBezTo>
                    <a:pt x="64820" y="1756"/>
                    <a:pt x="62976" y="2098"/>
                    <a:pt x="61195" y="2439"/>
                  </a:cubicBezTo>
                  <a:cubicBezTo>
                    <a:pt x="59302" y="2796"/>
                    <a:pt x="57353" y="3152"/>
                    <a:pt x="55431" y="3152"/>
                  </a:cubicBezTo>
                  <a:cubicBezTo>
                    <a:pt x="55112" y="3152"/>
                    <a:pt x="54794" y="3143"/>
                    <a:pt x="54477" y="3121"/>
                  </a:cubicBezTo>
                  <a:cubicBezTo>
                    <a:pt x="52483" y="2983"/>
                    <a:pt x="50543" y="2428"/>
                    <a:pt x="48666" y="1895"/>
                  </a:cubicBezTo>
                  <a:cubicBezTo>
                    <a:pt x="47536" y="1575"/>
                    <a:pt x="46363" y="1255"/>
                    <a:pt x="45190" y="1010"/>
                  </a:cubicBezTo>
                  <a:cubicBezTo>
                    <a:pt x="42364" y="445"/>
                    <a:pt x="39506" y="114"/>
                    <a:pt x="36627" y="29"/>
                  </a:cubicBezTo>
                  <a:cubicBezTo>
                    <a:pt x="36040" y="10"/>
                    <a:pt x="35453" y="1"/>
                    <a:pt x="348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9"/>
            <p:cNvSpPr/>
            <p:nvPr/>
          </p:nvSpPr>
          <p:spPr>
            <a:xfrm>
              <a:off x="7865175" y="1623375"/>
              <a:ext cx="1666100" cy="62125"/>
            </a:xfrm>
            <a:custGeom>
              <a:rect b="b" l="l" r="r" t="t"/>
              <a:pathLst>
                <a:path extrusionOk="0" h="2485" w="66644">
                  <a:moveTo>
                    <a:pt x="33494" y="0"/>
                  </a:moveTo>
                  <a:cubicBezTo>
                    <a:pt x="31543" y="0"/>
                    <a:pt x="29594" y="67"/>
                    <a:pt x="27649" y="203"/>
                  </a:cubicBezTo>
                  <a:cubicBezTo>
                    <a:pt x="25932" y="310"/>
                    <a:pt x="24258" y="640"/>
                    <a:pt x="22638" y="960"/>
                  </a:cubicBezTo>
                  <a:cubicBezTo>
                    <a:pt x="21358" y="1216"/>
                    <a:pt x="20036" y="1472"/>
                    <a:pt x="18703" y="1632"/>
                  </a:cubicBezTo>
                  <a:cubicBezTo>
                    <a:pt x="17839" y="1730"/>
                    <a:pt x="16976" y="1771"/>
                    <a:pt x="16114" y="1771"/>
                  </a:cubicBezTo>
                  <a:cubicBezTo>
                    <a:pt x="13688" y="1771"/>
                    <a:pt x="11275" y="1443"/>
                    <a:pt x="8914" y="1120"/>
                  </a:cubicBezTo>
                  <a:cubicBezTo>
                    <a:pt x="6558" y="800"/>
                    <a:pt x="4132" y="465"/>
                    <a:pt x="1693" y="465"/>
                  </a:cubicBezTo>
                  <a:cubicBezTo>
                    <a:pt x="1129" y="465"/>
                    <a:pt x="564" y="483"/>
                    <a:pt x="0" y="523"/>
                  </a:cubicBezTo>
                  <a:lnTo>
                    <a:pt x="0" y="587"/>
                  </a:lnTo>
                  <a:cubicBezTo>
                    <a:pt x="551" y="550"/>
                    <a:pt x="1102" y="533"/>
                    <a:pt x="1653" y="533"/>
                  </a:cubicBezTo>
                  <a:cubicBezTo>
                    <a:pt x="4098" y="533"/>
                    <a:pt x="6537" y="862"/>
                    <a:pt x="8904" y="1184"/>
                  </a:cubicBezTo>
                  <a:cubicBezTo>
                    <a:pt x="11264" y="1507"/>
                    <a:pt x="13683" y="1835"/>
                    <a:pt x="16113" y="1835"/>
                  </a:cubicBezTo>
                  <a:cubicBezTo>
                    <a:pt x="16975" y="1835"/>
                    <a:pt x="17839" y="1794"/>
                    <a:pt x="18703" y="1696"/>
                  </a:cubicBezTo>
                  <a:cubicBezTo>
                    <a:pt x="20046" y="1547"/>
                    <a:pt x="21369" y="1280"/>
                    <a:pt x="22648" y="1024"/>
                  </a:cubicBezTo>
                  <a:cubicBezTo>
                    <a:pt x="24269" y="704"/>
                    <a:pt x="25943" y="374"/>
                    <a:pt x="27649" y="267"/>
                  </a:cubicBezTo>
                  <a:cubicBezTo>
                    <a:pt x="29594" y="131"/>
                    <a:pt x="31543" y="64"/>
                    <a:pt x="33491" y="64"/>
                  </a:cubicBezTo>
                  <a:cubicBezTo>
                    <a:pt x="34598" y="64"/>
                    <a:pt x="35704" y="86"/>
                    <a:pt x="36809" y="128"/>
                  </a:cubicBezTo>
                  <a:cubicBezTo>
                    <a:pt x="39944" y="256"/>
                    <a:pt x="43047" y="800"/>
                    <a:pt x="46054" y="1312"/>
                  </a:cubicBezTo>
                  <a:cubicBezTo>
                    <a:pt x="48730" y="1770"/>
                    <a:pt x="51492" y="2250"/>
                    <a:pt x="54253" y="2432"/>
                  </a:cubicBezTo>
                  <a:cubicBezTo>
                    <a:pt x="54723" y="2464"/>
                    <a:pt x="55192" y="2485"/>
                    <a:pt x="55672" y="2485"/>
                  </a:cubicBezTo>
                  <a:cubicBezTo>
                    <a:pt x="57548" y="2485"/>
                    <a:pt x="59446" y="2261"/>
                    <a:pt x="61291" y="2048"/>
                  </a:cubicBezTo>
                  <a:cubicBezTo>
                    <a:pt x="63040" y="1845"/>
                    <a:pt x="64852" y="1632"/>
                    <a:pt x="66644" y="1611"/>
                  </a:cubicBezTo>
                  <a:lnTo>
                    <a:pt x="66644" y="1547"/>
                  </a:lnTo>
                  <a:cubicBezTo>
                    <a:pt x="64852" y="1568"/>
                    <a:pt x="63040" y="1781"/>
                    <a:pt x="61280" y="1984"/>
                  </a:cubicBezTo>
                  <a:cubicBezTo>
                    <a:pt x="59448" y="2196"/>
                    <a:pt x="57561" y="2415"/>
                    <a:pt x="55690" y="2415"/>
                  </a:cubicBezTo>
                  <a:cubicBezTo>
                    <a:pt x="55210" y="2415"/>
                    <a:pt x="54730" y="2400"/>
                    <a:pt x="54253" y="2368"/>
                  </a:cubicBezTo>
                  <a:cubicBezTo>
                    <a:pt x="51502" y="2176"/>
                    <a:pt x="48730" y="1706"/>
                    <a:pt x="46064" y="1248"/>
                  </a:cubicBezTo>
                  <a:cubicBezTo>
                    <a:pt x="43057" y="736"/>
                    <a:pt x="39954" y="203"/>
                    <a:pt x="36819" y="64"/>
                  </a:cubicBezTo>
                  <a:cubicBezTo>
                    <a:pt x="35711" y="22"/>
                    <a:pt x="34602" y="0"/>
                    <a:pt x="33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9"/>
            <p:cNvSpPr/>
            <p:nvPr/>
          </p:nvSpPr>
          <p:spPr>
            <a:xfrm>
              <a:off x="7865175" y="1665900"/>
              <a:ext cx="1666100" cy="36675"/>
            </a:xfrm>
            <a:custGeom>
              <a:rect b="b" l="l" r="r" t="t"/>
              <a:pathLst>
                <a:path extrusionOk="0" h="1467" w="66644">
                  <a:moveTo>
                    <a:pt x="34028" y="1"/>
                  </a:moveTo>
                  <a:cubicBezTo>
                    <a:pt x="29883" y="1"/>
                    <a:pt x="25832" y="261"/>
                    <a:pt x="21593" y="528"/>
                  </a:cubicBezTo>
                  <a:cubicBezTo>
                    <a:pt x="20740" y="581"/>
                    <a:pt x="19887" y="635"/>
                    <a:pt x="19023" y="688"/>
                  </a:cubicBezTo>
                  <a:cubicBezTo>
                    <a:pt x="18123" y="742"/>
                    <a:pt x="17221" y="765"/>
                    <a:pt x="16318" y="765"/>
                  </a:cubicBezTo>
                  <a:cubicBezTo>
                    <a:pt x="13860" y="765"/>
                    <a:pt x="11401" y="596"/>
                    <a:pt x="9000" y="432"/>
                  </a:cubicBezTo>
                  <a:cubicBezTo>
                    <a:pt x="6617" y="268"/>
                    <a:pt x="4165" y="104"/>
                    <a:pt x="1723" y="104"/>
                  </a:cubicBezTo>
                  <a:cubicBezTo>
                    <a:pt x="1148" y="104"/>
                    <a:pt x="573" y="113"/>
                    <a:pt x="0" y="133"/>
                  </a:cubicBezTo>
                  <a:lnTo>
                    <a:pt x="0" y="197"/>
                  </a:lnTo>
                  <a:cubicBezTo>
                    <a:pt x="554" y="178"/>
                    <a:pt x="1109" y="169"/>
                    <a:pt x="1664" y="169"/>
                  </a:cubicBezTo>
                  <a:cubicBezTo>
                    <a:pt x="4123" y="169"/>
                    <a:pt x="6588" y="341"/>
                    <a:pt x="8989" y="507"/>
                  </a:cubicBezTo>
                  <a:cubicBezTo>
                    <a:pt x="11362" y="668"/>
                    <a:pt x="13796" y="836"/>
                    <a:pt x="16231" y="836"/>
                  </a:cubicBezTo>
                  <a:cubicBezTo>
                    <a:pt x="17166" y="836"/>
                    <a:pt x="18101" y="811"/>
                    <a:pt x="19033" y="752"/>
                  </a:cubicBezTo>
                  <a:cubicBezTo>
                    <a:pt x="19887" y="699"/>
                    <a:pt x="20740" y="645"/>
                    <a:pt x="21593" y="592"/>
                  </a:cubicBezTo>
                  <a:cubicBezTo>
                    <a:pt x="25857" y="323"/>
                    <a:pt x="29931" y="69"/>
                    <a:pt x="34101" y="69"/>
                  </a:cubicBezTo>
                  <a:cubicBezTo>
                    <a:pt x="35061" y="69"/>
                    <a:pt x="36027" y="82"/>
                    <a:pt x="37001" y="112"/>
                  </a:cubicBezTo>
                  <a:cubicBezTo>
                    <a:pt x="39976" y="197"/>
                    <a:pt x="42983" y="496"/>
                    <a:pt x="45894" y="773"/>
                  </a:cubicBezTo>
                  <a:cubicBezTo>
                    <a:pt x="48655" y="1050"/>
                    <a:pt x="51502" y="1328"/>
                    <a:pt x="54317" y="1434"/>
                  </a:cubicBezTo>
                  <a:cubicBezTo>
                    <a:pt x="54872" y="1456"/>
                    <a:pt x="55426" y="1466"/>
                    <a:pt x="55981" y="1466"/>
                  </a:cubicBezTo>
                  <a:cubicBezTo>
                    <a:pt x="57783" y="1466"/>
                    <a:pt x="59596" y="1370"/>
                    <a:pt x="61366" y="1274"/>
                  </a:cubicBezTo>
                  <a:cubicBezTo>
                    <a:pt x="63093" y="1178"/>
                    <a:pt x="64884" y="1082"/>
                    <a:pt x="66644" y="1082"/>
                  </a:cubicBezTo>
                  <a:lnTo>
                    <a:pt x="66644" y="1018"/>
                  </a:lnTo>
                  <a:cubicBezTo>
                    <a:pt x="64884" y="1018"/>
                    <a:pt x="63093" y="1114"/>
                    <a:pt x="61366" y="1200"/>
                  </a:cubicBezTo>
                  <a:cubicBezTo>
                    <a:pt x="59616" y="1296"/>
                    <a:pt x="57825" y="1393"/>
                    <a:pt x="56046" y="1393"/>
                  </a:cubicBezTo>
                  <a:cubicBezTo>
                    <a:pt x="55471" y="1393"/>
                    <a:pt x="54898" y="1383"/>
                    <a:pt x="54328" y="1360"/>
                  </a:cubicBezTo>
                  <a:cubicBezTo>
                    <a:pt x="51502" y="1253"/>
                    <a:pt x="48666" y="976"/>
                    <a:pt x="45904" y="709"/>
                  </a:cubicBezTo>
                  <a:cubicBezTo>
                    <a:pt x="43004" y="432"/>
                    <a:pt x="39986" y="144"/>
                    <a:pt x="37001" y="48"/>
                  </a:cubicBezTo>
                  <a:cubicBezTo>
                    <a:pt x="36002" y="15"/>
                    <a:pt x="35012" y="1"/>
                    <a:pt x="340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4" name="Google Shape;264;p29"/>
          <p:cNvPicPr preferRelativeResize="0"/>
          <p:nvPr/>
        </p:nvPicPr>
        <p:blipFill>
          <a:blip r:embed="rId4">
            <a:alphaModFix/>
          </a:blip>
          <a:stretch>
            <a:fillRect/>
          </a:stretch>
        </p:blipFill>
        <p:spPr>
          <a:xfrm>
            <a:off x="5191950" y="3181275"/>
            <a:ext cx="1319599" cy="13195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38"/>
          <p:cNvSpPr txBox="1"/>
          <p:nvPr>
            <p:ph idx="2" type="ctrTitle"/>
          </p:nvPr>
        </p:nvSpPr>
        <p:spPr>
          <a:xfrm>
            <a:off x="714300" y="2344150"/>
            <a:ext cx="4390200" cy="894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Petition Analysis</a:t>
            </a:r>
            <a:endParaRPr/>
          </a:p>
        </p:txBody>
      </p:sp>
      <p:sp>
        <p:nvSpPr>
          <p:cNvPr id="555" name="Google Shape;555;p38"/>
          <p:cNvSpPr/>
          <p:nvPr/>
        </p:nvSpPr>
        <p:spPr>
          <a:xfrm>
            <a:off x="4209900" y="1330650"/>
            <a:ext cx="894600" cy="8946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8"/>
          <p:cNvSpPr txBox="1"/>
          <p:nvPr>
            <p:ph type="title"/>
          </p:nvPr>
        </p:nvSpPr>
        <p:spPr>
          <a:xfrm>
            <a:off x="4209900" y="1549350"/>
            <a:ext cx="8946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557" name="Google Shape;557;p38"/>
          <p:cNvGrpSpPr/>
          <p:nvPr/>
        </p:nvGrpSpPr>
        <p:grpSpPr>
          <a:xfrm>
            <a:off x="995093" y="1767358"/>
            <a:ext cx="618040" cy="617389"/>
            <a:chOff x="2272075" y="2750050"/>
            <a:chExt cx="451025" cy="450550"/>
          </a:xfrm>
        </p:grpSpPr>
        <p:sp>
          <p:nvSpPr>
            <p:cNvPr id="558" name="Google Shape;558;p38"/>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8"/>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8"/>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8"/>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8"/>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8"/>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8"/>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8"/>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8"/>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8"/>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8"/>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8"/>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8"/>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8"/>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8"/>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8"/>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38"/>
          <p:cNvGrpSpPr/>
          <p:nvPr/>
        </p:nvGrpSpPr>
        <p:grpSpPr>
          <a:xfrm>
            <a:off x="5163150" y="-12"/>
            <a:ext cx="4078971" cy="5143526"/>
            <a:chOff x="5593866" y="549588"/>
            <a:chExt cx="2534309" cy="4063138"/>
          </a:xfrm>
        </p:grpSpPr>
        <p:grpSp>
          <p:nvGrpSpPr>
            <p:cNvPr id="575" name="Google Shape;575;p38"/>
            <p:cNvGrpSpPr/>
            <p:nvPr/>
          </p:nvGrpSpPr>
          <p:grpSpPr>
            <a:xfrm rot="5400000">
              <a:off x="5112197" y="1687784"/>
              <a:ext cx="3406610" cy="2443272"/>
              <a:chOff x="2462675" y="3591175"/>
              <a:chExt cx="3529800" cy="1874825"/>
            </a:xfrm>
          </p:grpSpPr>
          <p:sp>
            <p:nvSpPr>
              <p:cNvPr id="576" name="Google Shape;576;p38"/>
              <p:cNvSpPr/>
              <p:nvPr/>
            </p:nvSpPr>
            <p:spPr>
              <a:xfrm>
                <a:off x="2462675" y="3591175"/>
                <a:ext cx="2376825" cy="1874825"/>
              </a:xfrm>
              <a:custGeom>
                <a:rect b="b" l="l" r="r" t="t"/>
                <a:pathLst>
                  <a:path extrusionOk="0" fill="none" h="74993" w="95073">
                    <a:moveTo>
                      <a:pt x="11783" y="15268"/>
                    </a:moveTo>
                    <a:cubicBezTo>
                      <a:pt x="26378" y="20258"/>
                      <a:pt x="34536" y="0"/>
                      <a:pt x="49368" y="1862"/>
                    </a:cubicBezTo>
                    <a:cubicBezTo>
                      <a:pt x="63428" y="3624"/>
                      <a:pt x="74121" y="15882"/>
                      <a:pt x="88062" y="18753"/>
                    </a:cubicBezTo>
                    <a:cubicBezTo>
                      <a:pt x="88914" y="28833"/>
                      <a:pt x="95072" y="38734"/>
                      <a:pt x="92122" y="48695"/>
                    </a:cubicBezTo>
                    <a:cubicBezTo>
                      <a:pt x="91191" y="51843"/>
                      <a:pt x="91270" y="55091"/>
                      <a:pt x="90775" y="58477"/>
                    </a:cubicBezTo>
                    <a:cubicBezTo>
                      <a:pt x="89983" y="63745"/>
                      <a:pt x="88240" y="68458"/>
                      <a:pt x="87844" y="73824"/>
                    </a:cubicBezTo>
                    <a:cubicBezTo>
                      <a:pt x="78715" y="74992"/>
                      <a:pt x="72517" y="72002"/>
                      <a:pt x="65844" y="65982"/>
                    </a:cubicBezTo>
                    <a:cubicBezTo>
                      <a:pt x="61685" y="62240"/>
                      <a:pt x="57943" y="57824"/>
                      <a:pt x="52061" y="57388"/>
                    </a:cubicBezTo>
                    <a:cubicBezTo>
                      <a:pt x="37229" y="56319"/>
                      <a:pt x="25348" y="61586"/>
                      <a:pt x="18061" y="74676"/>
                    </a:cubicBezTo>
                    <a:cubicBezTo>
                      <a:pt x="18952" y="68537"/>
                      <a:pt x="19466" y="64180"/>
                      <a:pt x="14773" y="59705"/>
                    </a:cubicBezTo>
                    <a:cubicBezTo>
                      <a:pt x="11942" y="57031"/>
                      <a:pt x="7882" y="55665"/>
                      <a:pt x="5229" y="52794"/>
                    </a:cubicBezTo>
                    <a:cubicBezTo>
                      <a:pt x="1" y="47130"/>
                      <a:pt x="7070" y="41823"/>
                      <a:pt x="11407" y="38576"/>
                    </a:cubicBezTo>
                    <a:cubicBezTo>
                      <a:pt x="15466" y="35546"/>
                      <a:pt x="22120" y="30754"/>
                      <a:pt x="18793" y="24753"/>
                    </a:cubicBezTo>
                    <a:cubicBezTo>
                      <a:pt x="16417" y="20476"/>
                      <a:pt x="12674" y="21031"/>
                      <a:pt x="11783" y="15268"/>
                    </a:cubicBezTo>
                    <a:close/>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8"/>
              <p:cNvSpPr/>
              <p:nvPr/>
            </p:nvSpPr>
            <p:spPr>
              <a:xfrm>
                <a:off x="2938925" y="4944675"/>
                <a:ext cx="1722850" cy="457450"/>
              </a:xfrm>
              <a:custGeom>
                <a:rect b="b" l="l" r="r" t="t"/>
                <a:pathLst>
                  <a:path extrusionOk="0" fill="none" h="18298" w="68914">
                    <a:moveTo>
                      <a:pt x="1" y="15842"/>
                    </a:moveTo>
                    <a:cubicBezTo>
                      <a:pt x="7248" y="3842"/>
                      <a:pt x="19645" y="0"/>
                      <a:pt x="33269" y="1169"/>
                    </a:cubicBezTo>
                    <a:cubicBezTo>
                      <a:pt x="39011" y="1664"/>
                      <a:pt x="42655" y="5387"/>
                      <a:pt x="46794" y="9030"/>
                    </a:cubicBezTo>
                    <a:cubicBezTo>
                      <a:pt x="53527" y="15011"/>
                      <a:pt x="59586" y="18298"/>
                      <a:pt x="68913" y="1736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8"/>
              <p:cNvSpPr/>
              <p:nvPr/>
            </p:nvSpPr>
            <p:spPr>
              <a:xfrm>
                <a:off x="2932500" y="4905075"/>
                <a:ext cx="1735200" cy="440625"/>
              </a:xfrm>
              <a:custGeom>
                <a:rect b="b" l="l" r="r" t="t"/>
                <a:pathLst>
                  <a:path extrusionOk="0" fill="none" h="17625" w="69408">
                    <a:moveTo>
                      <a:pt x="0" y="13624"/>
                    </a:moveTo>
                    <a:cubicBezTo>
                      <a:pt x="7882" y="2594"/>
                      <a:pt x="21585" y="0"/>
                      <a:pt x="34496" y="1267"/>
                    </a:cubicBezTo>
                    <a:cubicBezTo>
                      <a:pt x="40179" y="1802"/>
                      <a:pt x="43823" y="5188"/>
                      <a:pt x="47981" y="8773"/>
                    </a:cubicBezTo>
                    <a:cubicBezTo>
                      <a:pt x="54556" y="14436"/>
                      <a:pt x="60398" y="17624"/>
                      <a:pt x="69408" y="1689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8"/>
              <p:cNvSpPr/>
              <p:nvPr/>
            </p:nvSpPr>
            <p:spPr>
              <a:xfrm>
                <a:off x="2902300" y="4878325"/>
                <a:ext cx="1773825" cy="416875"/>
              </a:xfrm>
              <a:custGeom>
                <a:rect b="b" l="l" r="r" t="t"/>
                <a:pathLst>
                  <a:path extrusionOk="0" fill="none" h="16675" w="70953">
                    <a:moveTo>
                      <a:pt x="0" y="11585"/>
                    </a:moveTo>
                    <a:cubicBezTo>
                      <a:pt x="9050" y="1605"/>
                      <a:pt x="24258" y="1"/>
                      <a:pt x="37070" y="1288"/>
                    </a:cubicBezTo>
                    <a:cubicBezTo>
                      <a:pt x="42655" y="1842"/>
                      <a:pt x="46219" y="4852"/>
                      <a:pt x="50417" y="8318"/>
                    </a:cubicBezTo>
                    <a:cubicBezTo>
                      <a:pt x="56794" y="13645"/>
                      <a:pt x="62318" y="16674"/>
                      <a:pt x="70952" y="1612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8"/>
              <p:cNvSpPr/>
              <p:nvPr/>
            </p:nvSpPr>
            <p:spPr>
              <a:xfrm>
                <a:off x="2853775" y="4859525"/>
                <a:ext cx="1833225" cy="389625"/>
              </a:xfrm>
              <a:custGeom>
                <a:rect b="b" l="l" r="r" t="t"/>
                <a:pathLst>
                  <a:path extrusionOk="0" fill="none" h="15585" w="73329">
                    <a:moveTo>
                      <a:pt x="1" y="9822"/>
                    </a:moveTo>
                    <a:cubicBezTo>
                      <a:pt x="10714" y="990"/>
                      <a:pt x="27308" y="0"/>
                      <a:pt x="40655" y="1287"/>
                    </a:cubicBezTo>
                    <a:cubicBezTo>
                      <a:pt x="46160" y="1822"/>
                      <a:pt x="49566" y="4476"/>
                      <a:pt x="53764" y="7783"/>
                    </a:cubicBezTo>
                    <a:cubicBezTo>
                      <a:pt x="60002" y="12674"/>
                      <a:pt x="65032" y="15585"/>
                      <a:pt x="73329" y="1514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8"/>
              <p:cNvSpPr/>
              <p:nvPr/>
            </p:nvSpPr>
            <p:spPr>
              <a:xfrm>
                <a:off x="2793875" y="4839725"/>
                <a:ext cx="1904025" cy="365875"/>
              </a:xfrm>
              <a:custGeom>
                <a:rect b="b" l="l" r="r" t="t"/>
                <a:pathLst>
                  <a:path extrusionOk="0" fill="none" h="14635" w="76161">
                    <a:moveTo>
                      <a:pt x="1" y="8535"/>
                    </a:moveTo>
                    <a:cubicBezTo>
                      <a:pt x="12555" y="1010"/>
                      <a:pt x="30595" y="0"/>
                      <a:pt x="44932" y="1525"/>
                    </a:cubicBezTo>
                    <a:cubicBezTo>
                      <a:pt x="50457" y="2139"/>
                      <a:pt x="53764" y="4456"/>
                      <a:pt x="58160" y="7802"/>
                    </a:cubicBezTo>
                    <a:cubicBezTo>
                      <a:pt x="63923" y="12179"/>
                      <a:pt x="68715" y="14634"/>
                      <a:pt x="76161" y="14298"/>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8"/>
              <p:cNvSpPr/>
              <p:nvPr/>
            </p:nvSpPr>
            <p:spPr>
              <a:xfrm>
                <a:off x="2729525" y="4834275"/>
                <a:ext cx="1980250" cy="328750"/>
              </a:xfrm>
              <a:custGeom>
                <a:rect b="b" l="l" r="r" t="t"/>
                <a:pathLst>
                  <a:path extrusionOk="0" fill="none" h="13150" w="79210">
                    <a:moveTo>
                      <a:pt x="0" y="6951"/>
                    </a:moveTo>
                    <a:cubicBezTo>
                      <a:pt x="14753" y="693"/>
                      <a:pt x="33387" y="0"/>
                      <a:pt x="49229" y="1189"/>
                    </a:cubicBezTo>
                    <a:cubicBezTo>
                      <a:pt x="54338" y="1565"/>
                      <a:pt x="57803" y="3505"/>
                      <a:pt x="61843" y="6535"/>
                    </a:cubicBezTo>
                    <a:cubicBezTo>
                      <a:pt x="67427" y="10714"/>
                      <a:pt x="72041" y="13149"/>
                      <a:pt x="79210" y="1289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8"/>
              <p:cNvSpPr/>
              <p:nvPr/>
            </p:nvSpPr>
            <p:spPr>
              <a:xfrm>
                <a:off x="2665150" y="4820900"/>
                <a:ext cx="2055025" cy="299550"/>
              </a:xfrm>
              <a:custGeom>
                <a:rect b="b" l="l" r="r" t="t"/>
                <a:pathLst>
                  <a:path extrusionOk="0" fill="none" h="11982" w="82201">
                    <a:moveTo>
                      <a:pt x="1" y="5842"/>
                    </a:moveTo>
                    <a:cubicBezTo>
                      <a:pt x="16793" y="991"/>
                      <a:pt x="36081" y="1"/>
                      <a:pt x="53467" y="1070"/>
                    </a:cubicBezTo>
                    <a:cubicBezTo>
                      <a:pt x="64596" y="1743"/>
                      <a:pt x="70636" y="11981"/>
                      <a:pt x="82201" y="1174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8"/>
              <p:cNvSpPr/>
              <p:nvPr/>
            </p:nvSpPr>
            <p:spPr>
              <a:xfrm>
                <a:off x="2609225" y="4796650"/>
                <a:ext cx="2119875" cy="273300"/>
              </a:xfrm>
              <a:custGeom>
                <a:rect b="b" l="l" r="r" t="t"/>
                <a:pathLst>
                  <a:path extrusionOk="0" fill="none" h="10932" w="84795">
                    <a:moveTo>
                      <a:pt x="0" y="5169"/>
                    </a:moveTo>
                    <a:cubicBezTo>
                      <a:pt x="18436" y="1723"/>
                      <a:pt x="38476" y="0"/>
                      <a:pt x="57269" y="1129"/>
                    </a:cubicBezTo>
                    <a:cubicBezTo>
                      <a:pt x="67824" y="1763"/>
                      <a:pt x="74002" y="10931"/>
                      <a:pt x="84794" y="1091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8"/>
              <p:cNvSpPr/>
              <p:nvPr/>
            </p:nvSpPr>
            <p:spPr>
              <a:xfrm>
                <a:off x="2567625" y="4775850"/>
                <a:ext cx="2168400" cy="254500"/>
              </a:xfrm>
              <a:custGeom>
                <a:rect b="b" l="l" r="r" t="t"/>
                <a:pathLst>
                  <a:path extrusionOk="0" fill="none" h="10180" w="86736">
                    <a:moveTo>
                      <a:pt x="1" y="4199"/>
                    </a:moveTo>
                    <a:cubicBezTo>
                      <a:pt x="19744" y="2120"/>
                      <a:pt x="40022" y="1"/>
                      <a:pt x="59903" y="634"/>
                    </a:cubicBezTo>
                    <a:cubicBezTo>
                      <a:pt x="70082" y="951"/>
                      <a:pt x="76498" y="10179"/>
                      <a:pt x="86735" y="9763"/>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8"/>
              <p:cNvSpPr/>
              <p:nvPr/>
            </p:nvSpPr>
            <p:spPr>
              <a:xfrm>
                <a:off x="2545850" y="4735750"/>
                <a:ext cx="2194125" cy="228250"/>
              </a:xfrm>
              <a:custGeom>
                <a:rect b="b" l="l" r="r" t="t"/>
                <a:pathLst>
                  <a:path extrusionOk="0" fill="none" h="9130" w="87765">
                    <a:moveTo>
                      <a:pt x="1" y="3724"/>
                    </a:moveTo>
                    <a:cubicBezTo>
                      <a:pt x="20417" y="2951"/>
                      <a:pt x="40912" y="1"/>
                      <a:pt x="61348" y="377"/>
                    </a:cubicBezTo>
                    <a:cubicBezTo>
                      <a:pt x="71388" y="575"/>
                      <a:pt x="77844" y="9070"/>
                      <a:pt x="87765" y="913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8"/>
              <p:cNvSpPr/>
              <p:nvPr/>
            </p:nvSpPr>
            <p:spPr>
              <a:xfrm>
                <a:off x="2549325" y="4686250"/>
                <a:ext cx="2191150" cy="219825"/>
              </a:xfrm>
              <a:custGeom>
                <a:rect b="b" l="l" r="r" t="t"/>
                <a:pathLst>
                  <a:path extrusionOk="0" fill="none" h="8793" w="87646">
                    <a:moveTo>
                      <a:pt x="0" y="3347"/>
                    </a:moveTo>
                    <a:cubicBezTo>
                      <a:pt x="20317" y="2852"/>
                      <a:pt x="40655" y="0"/>
                      <a:pt x="60972" y="159"/>
                    </a:cubicBezTo>
                    <a:cubicBezTo>
                      <a:pt x="71012" y="238"/>
                      <a:pt x="77863" y="7763"/>
                      <a:pt x="87646" y="8793"/>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8"/>
              <p:cNvSpPr/>
              <p:nvPr/>
            </p:nvSpPr>
            <p:spPr>
              <a:xfrm>
                <a:off x="2573075" y="4649625"/>
                <a:ext cx="2169875" cy="215375"/>
              </a:xfrm>
              <a:custGeom>
                <a:rect b="b" l="l" r="r" t="t"/>
                <a:pathLst>
                  <a:path extrusionOk="0" fill="none" h="8615" w="86795">
                    <a:moveTo>
                      <a:pt x="1" y="2654"/>
                    </a:moveTo>
                    <a:cubicBezTo>
                      <a:pt x="19585" y="2099"/>
                      <a:pt x="39209" y="0"/>
                      <a:pt x="58794" y="40"/>
                    </a:cubicBezTo>
                    <a:cubicBezTo>
                      <a:pt x="68953" y="40"/>
                      <a:pt x="77111" y="6277"/>
                      <a:pt x="86795" y="861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8"/>
              <p:cNvSpPr/>
              <p:nvPr/>
            </p:nvSpPr>
            <p:spPr>
              <a:xfrm>
                <a:off x="2611700" y="4620900"/>
                <a:ext cx="2135700" cy="217350"/>
              </a:xfrm>
              <a:custGeom>
                <a:rect b="b" l="l" r="r" t="t"/>
                <a:pathLst>
                  <a:path extrusionOk="0" fill="none" h="8694" w="85428">
                    <a:moveTo>
                      <a:pt x="0" y="1842"/>
                    </a:moveTo>
                    <a:cubicBezTo>
                      <a:pt x="18416" y="1406"/>
                      <a:pt x="36912" y="0"/>
                      <a:pt x="55328" y="139"/>
                    </a:cubicBezTo>
                    <a:cubicBezTo>
                      <a:pt x="66140" y="218"/>
                      <a:pt x="75289" y="5565"/>
                      <a:pt x="85428" y="869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8"/>
              <p:cNvSpPr/>
              <p:nvPr/>
            </p:nvSpPr>
            <p:spPr>
              <a:xfrm>
                <a:off x="2662200" y="4605550"/>
                <a:ext cx="2092150" cy="216875"/>
              </a:xfrm>
              <a:custGeom>
                <a:rect b="b" l="l" r="r" t="t"/>
                <a:pathLst>
                  <a:path extrusionOk="0" fill="none" h="8675" w="83686">
                    <a:moveTo>
                      <a:pt x="0" y="634"/>
                    </a:moveTo>
                    <a:cubicBezTo>
                      <a:pt x="16911" y="377"/>
                      <a:pt x="33862" y="1"/>
                      <a:pt x="50774" y="119"/>
                    </a:cubicBezTo>
                    <a:cubicBezTo>
                      <a:pt x="62576" y="179"/>
                      <a:pt x="72715" y="4714"/>
                      <a:pt x="83685" y="867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8"/>
              <p:cNvSpPr/>
              <p:nvPr/>
            </p:nvSpPr>
            <p:spPr>
              <a:xfrm>
                <a:off x="2718625" y="4577325"/>
                <a:ext cx="2043625" cy="235675"/>
              </a:xfrm>
              <a:custGeom>
                <a:rect b="b" l="l" r="r" t="t"/>
                <a:pathLst>
                  <a:path extrusionOk="0" fill="none" h="9427" w="81745">
                    <a:moveTo>
                      <a:pt x="1" y="1"/>
                    </a:moveTo>
                    <a:cubicBezTo>
                      <a:pt x="15209" y="1"/>
                      <a:pt x="30397" y="753"/>
                      <a:pt x="45606" y="833"/>
                    </a:cubicBezTo>
                    <a:cubicBezTo>
                      <a:pt x="58695" y="912"/>
                      <a:pt x="69586" y="4555"/>
                      <a:pt x="81745" y="942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8"/>
              <p:cNvSpPr/>
              <p:nvPr/>
            </p:nvSpPr>
            <p:spPr>
              <a:xfrm>
                <a:off x="2777550" y="4534275"/>
                <a:ext cx="1992125" cy="271300"/>
              </a:xfrm>
              <a:custGeom>
                <a:rect b="b" l="l" r="r" t="t"/>
                <a:pathLst>
                  <a:path extrusionOk="0" fill="none" h="10852" w="79685">
                    <a:moveTo>
                      <a:pt x="0" y="0"/>
                    </a:moveTo>
                    <a:cubicBezTo>
                      <a:pt x="13446" y="257"/>
                      <a:pt x="26832" y="2060"/>
                      <a:pt x="40278" y="2238"/>
                    </a:cubicBezTo>
                    <a:cubicBezTo>
                      <a:pt x="54754" y="2396"/>
                      <a:pt x="66219" y="5010"/>
                      <a:pt x="79685" y="1085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8"/>
              <p:cNvSpPr/>
              <p:nvPr/>
            </p:nvSpPr>
            <p:spPr>
              <a:xfrm>
                <a:off x="2833975" y="4490700"/>
                <a:ext cx="1943150" cy="304975"/>
              </a:xfrm>
              <a:custGeom>
                <a:rect b="b" l="l" r="r" t="t"/>
                <a:pathLst>
                  <a:path extrusionOk="0" fill="none" h="12199" w="77726">
                    <a:moveTo>
                      <a:pt x="1" y="0"/>
                    </a:moveTo>
                    <a:cubicBezTo>
                      <a:pt x="11783" y="456"/>
                      <a:pt x="23348" y="3307"/>
                      <a:pt x="35150" y="3565"/>
                    </a:cubicBezTo>
                    <a:cubicBezTo>
                      <a:pt x="40734" y="3704"/>
                      <a:pt x="46279" y="3208"/>
                      <a:pt x="51863" y="3822"/>
                    </a:cubicBezTo>
                    <a:cubicBezTo>
                      <a:pt x="61012" y="4812"/>
                      <a:pt x="69428" y="8377"/>
                      <a:pt x="77725" y="1219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8"/>
              <p:cNvSpPr/>
              <p:nvPr/>
            </p:nvSpPr>
            <p:spPr>
              <a:xfrm>
                <a:off x="2883975" y="4444650"/>
                <a:ext cx="1900075" cy="334700"/>
              </a:xfrm>
              <a:custGeom>
                <a:rect b="b" l="l" r="r" t="t"/>
                <a:pathLst>
                  <a:path extrusionOk="0" fill="none" h="13388" w="76003">
                    <a:moveTo>
                      <a:pt x="1" y="1"/>
                    </a:moveTo>
                    <a:cubicBezTo>
                      <a:pt x="10377" y="575"/>
                      <a:pt x="20219" y="4456"/>
                      <a:pt x="30595" y="4773"/>
                    </a:cubicBezTo>
                    <a:cubicBezTo>
                      <a:pt x="36437" y="4951"/>
                      <a:pt x="42239" y="4120"/>
                      <a:pt x="48081" y="4516"/>
                    </a:cubicBezTo>
                    <a:cubicBezTo>
                      <a:pt x="58061" y="5169"/>
                      <a:pt x="67091" y="9070"/>
                      <a:pt x="76002" y="1338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8"/>
              <p:cNvSpPr/>
              <p:nvPr/>
            </p:nvSpPr>
            <p:spPr>
              <a:xfrm>
                <a:off x="2923075" y="4395650"/>
                <a:ext cx="1865425" cy="357450"/>
              </a:xfrm>
              <a:custGeom>
                <a:rect b="b" l="l" r="r" t="t"/>
                <a:pathLst>
                  <a:path extrusionOk="0" fill="none" h="14298" w="74617">
                    <a:moveTo>
                      <a:pt x="1" y="0"/>
                    </a:moveTo>
                    <a:cubicBezTo>
                      <a:pt x="9407" y="258"/>
                      <a:pt x="17645" y="5367"/>
                      <a:pt x="27031" y="5703"/>
                    </a:cubicBezTo>
                    <a:cubicBezTo>
                      <a:pt x="33031" y="5902"/>
                      <a:pt x="38992" y="4733"/>
                      <a:pt x="45012" y="4911"/>
                    </a:cubicBezTo>
                    <a:cubicBezTo>
                      <a:pt x="55705" y="5268"/>
                      <a:pt x="65230" y="9486"/>
                      <a:pt x="74616" y="14298"/>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8"/>
              <p:cNvSpPr/>
              <p:nvPr/>
            </p:nvSpPr>
            <p:spPr>
              <a:xfrm>
                <a:off x="2946350" y="4342175"/>
                <a:ext cx="1844625" cy="369850"/>
              </a:xfrm>
              <a:custGeom>
                <a:rect b="b" l="l" r="r" t="t"/>
                <a:pathLst>
                  <a:path extrusionOk="0" fill="none" h="14794" w="73785">
                    <a:moveTo>
                      <a:pt x="1" y="1"/>
                    </a:moveTo>
                    <a:cubicBezTo>
                      <a:pt x="8892" y="496"/>
                      <a:pt x="16001" y="6001"/>
                      <a:pt x="24873" y="6258"/>
                    </a:cubicBezTo>
                    <a:cubicBezTo>
                      <a:pt x="30932" y="6417"/>
                      <a:pt x="36912" y="4932"/>
                      <a:pt x="42972" y="4932"/>
                    </a:cubicBezTo>
                    <a:cubicBezTo>
                      <a:pt x="54220" y="4932"/>
                      <a:pt x="64081" y="9526"/>
                      <a:pt x="73785" y="14793"/>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8"/>
              <p:cNvSpPr/>
              <p:nvPr/>
            </p:nvSpPr>
            <p:spPr>
              <a:xfrm>
                <a:off x="2950800" y="4283275"/>
                <a:ext cx="1840675" cy="371325"/>
              </a:xfrm>
              <a:custGeom>
                <a:rect b="b" l="l" r="r" t="t"/>
                <a:pathLst>
                  <a:path extrusionOk="0" fill="none" h="14853" w="73627">
                    <a:moveTo>
                      <a:pt x="1" y="0"/>
                    </a:moveTo>
                    <a:cubicBezTo>
                      <a:pt x="8754" y="634"/>
                      <a:pt x="15684" y="6080"/>
                      <a:pt x="24437" y="6317"/>
                    </a:cubicBezTo>
                    <a:cubicBezTo>
                      <a:pt x="30477" y="6476"/>
                      <a:pt x="36437" y="4891"/>
                      <a:pt x="42477" y="4832"/>
                    </a:cubicBezTo>
                    <a:cubicBezTo>
                      <a:pt x="53883" y="4713"/>
                      <a:pt x="63844" y="9426"/>
                      <a:pt x="73626" y="1485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8"/>
              <p:cNvSpPr/>
              <p:nvPr/>
            </p:nvSpPr>
            <p:spPr>
              <a:xfrm>
                <a:off x="2942900" y="4235250"/>
                <a:ext cx="1844125" cy="360925"/>
              </a:xfrm>
              <a:custGeom>
                <a:rect b="b" l="l" r="r" t="t"/>
                <a:pathLst>
                  <a:path extrusionOk="0" fill="none" h="14437" w="73765">
                    <a:moveTo>
                      <a:pt x="0" y="0"/>
                    </a:moveTo>
                    <a:cubicBezTo>
                      <a:pt x="8495" y="1169"/>
                      <a:pt x="16377" y="5050"/>
                      <a:pt x="24991" y="5466"/>
                    </a:cubicBezTo>
                    <a:cubicBezTo>
                      <a:pt x="31090" y="5743"/>
                      <a:pt x="37189" y="4515"/>
                      <a:pt x="43288" y="4713"/>
                    </a:cubicBezTo>
                    <a:cubicBezTo>
                      <a:pt x="54338" y="5070"/>
                      <a:pt x="64120" y="9347"/>
                      <a:pt x="73764" y="14436"/>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8"/>
              <p:cNvSpPr/>
              <p:nvPr/>
            </p:nvSpPr>
            <p:spPr>
              <a:xfrm>
                <a:off x="2926550" y="4199600"/>
                <a:ext cx="1850075" cy="337175"/>
              </a:xfrm>
              <a:custGeom>
                <a:rect b="b" l="l" r="r" t="t"/>
                <a:pathLst>
                  <a:path extrusionOk="0" fill="none" h="13487" w="74003">
                    <a:moveTo>
                      <a:pt x="1" y="1"/>
                    </a:moveTo>
                    <a:cubicBezTo>
                      <a:pt x="8634" y="1525"/>
                      <a:pt x="17348" y="3248"/>
                      <a:pt x="26140" y="3743"/>
                    </a:cubicBezTo>
                    <a:cubicBezTo>
                      <a:pt x="31981" y="4100"/>
                      <a:pt x="37843" y="3466"/>
                      <a:pt x="43685" y="3862"/>
                    </a:cubicBezTo>
                    <a:cubicBezTo>
                      <a:pt x="54556" y="4634"/>
                      <a:pt x="64319" y="8654"/>
                      <a:pt x="74002" y="13486"/>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8"/>
              <p:cNvSpPr/>
              <p:nvPr/>
            </p:nvSpPr>
            <p:spPr>
              <a:xfrm>
                <a:off x="2904275" y="4172875"/>
                <a:ext cx="1857500" cy="304475"/>
              </a:xfrm>
              <a:custGeom>
                <a:rect b="b" l="l" r="r" t="t"/>
                <a:pathLst>
                  <a:path extrusionOk="0" fill="none" h="12179" w="74300">
                    <a:moveTo>
                      <a:pt x="0" y="0"/>
                    </a:moveTo>
                    <a:cubicBezTo>
                      <a:pt x="9169" y="1782"/>
                      <a:pt x="18357" y="911"/>
                      <a:pt x="27645" y="1505"/>
                    </a:cubicBezTo>
                    <a:cubicBezTo>
                      <a:pt x="33467" y="1862"/>
                      <a:pt x="39308" y="1782"/>
                      <a:pt x="45110" y="2535"/>
                    </a:cubicBezTo>
                    <a:cubicBezTo>
                      <a:pt x="55467" y="3882"/>
                      <a:pt x="64913" y="7684"/>
                      <a:pt x="74299" y="1217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8"/>
              <p:cNvSpPr/>
              <p:nvPr/>
            </p:nvSpPr>
            <p:spPr>
              <a:xfrm>
                <a:off x="2878025" y="4107525"/>
                <a:ext cx="1865925" cy="309425"/>
              </a:xfrm>
              <a:custGeom>
                <a:rect b="b" l="l" r="r" t="t"/>
                <a:pathLst>
                  <a:path extrusionOk="0" fill="none" h="12377" w="74637">
                    <a:moveTo>
                      <a:pt x="1" y="1783"/>
                    </a:moveTo>
                    <a:cubicBezTo>
                      <a:pt x="10041" y="3802"/>
                      <a:pt x="19328" y="0"/>
                      <a:pt x="29408" y="654"/>
                    </a:cubicBezTo>
                    <a:cubicBezTo>
                      <a:pt x="45566" y="1703"/>
                      <a:pt x="59864" y="5604"/>
                      <a:pt x="74636" y="1237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8"/>
              <p:cNvSpPr/>
              <p:nvPr/>
            </p:nvSpPr>
            <p:spPr>
              <a:xfrm>
                <a:off x="2849825" y="4016925"/>
                <a:ext cx="1874800" cy="340625"/>
              </a:xfrm>
              <a:custGeom>
                <a:rect b="b" l="l" r="r" t="t"/>
                <a:pathLst>
                  <a:path extrusionOk="0" fill="none" h="13625" w="74992">
                    <a:moveTo>
                      <a:pt x="0" y="4694"/>
                    </a:moveTo>
                    <a:cubicBezTo>
                      <a:pt x="11109" y="6912"/>
                      <a:pt x="20238" y="0"/>
                      <a:pt x="31308" y="753"/>
                    </a:cubicBezTo>
                    <a:cubicBezTo>
                      <a:pt x="46595" y="1763"/>
                      <a:pt x="61130" y="7506"/>
                      <a:pt x="74992" y="13625"/>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8"/>
              <p:cNvSpPr/>
              <p:nvPr/>
            </p:nvSpPr>
            <p:spPr>
              <a:xfrm>
                <a:off x="2822100" y="3925825"/>
                <a:ext cx="1883725" cy="370825"/>
              </a:xfrm>
              <a:custGeom>
                <a:rect b="b" l="l" r="r" t="t"/>
                <a:pathLst>
                  <a:path extrusionOk="0" fill="none" h="14833" w="75349">
                    <a:moveTo>
                      <a:pt x="0" y="7585"/>
                    </a:moveTo>
                    <a:cubicBezTo>
                      <a:pt x="12199" y="10041"/>
                      <a:pt x="21050" y="1"/>
                      <a:pt x="33169" y="872"/>
                    </a:cubicBezTo>
                    <a:cubicBezTo>
                      <a:pt x="47704" y="1902"/>
                      <a:pt x="62160" y="9348"/>
                      <a:pt x="75348" y="14833"/>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8"/>
              <p:cNvSpPr/>
              <p:nvPr/>
            </p:nvSpPr>
            <p:spPr>
              <a:xfrm>
                <a:off x="2797350" y="3836225"/>
                <a:ext cx="1891650" cy="401025"/>
              </a:xfrm>
              <a:custGeom>
                <a:rect b="b" l="l" r="r" t="t"/>
                <a:pathLst>
                  <a:path extrusionOk="0" fill="none" h="16041" w="75666">
                    <a:moveTo>
                      <a:pt x="0" y="10298"/>
                    </a:moveTo>
                    <a:cubicBezTo>
                      <a:pt x="13228" y="13050"/>
                      <a:pt x="21763" y="1"/>
                      <a:pt x="34872" y="1030"/>
                    </a:cubicBezTo>
                    <a:cubicBezTo>
                      <a:pt x="48853" y="2119"/>
                      <a:pt x="62833" y="11070"/>
                      <a:pt x="75665" y="1604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8"/>
              <p:cNvSpPr/>
              <p:nvPr/>
            </p:nvSpPr>
            <p:spPr>
              <a:xfrm>
                <a:off x="2776550" y="3749100"/>
                <a:ext cx="1898575" cy="428250"/>
              </a:xfrm>
              <a:custGeom>
                <a:rect b="b" l="l" r="r" t="t"/>
                <a:pathLst>
                  <a:path extrusionOk="0" fill="none" h="17130" w="75943">
                    <a:moveTo>
                      <a:pt x="0" y="12614"/>
                    </a:moveTo>
                    <a:cubicBezTo>
                      <a:pt x="14060" y="15842"/>
                      <a:pt x="22298" y="0"/>
                      <a:pt x="36259" y="1228"/>
                    </a:cubicBezTo>
                    <a:cubicBezTo>
                      <a:pt x="42061" y="1763"/>
                      <a:pt x="47784" y="4594"/>
                      <a:pt x="52992" y="7070"/>
                    </a:cubicBezTo>
                    <a:cubicBezTo>
                      <a:pt x="60576" y="10674"/>
                      <a:pt x="67982" y="14377"/>
                      <a:pt x="75943" y="1712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8"/>
              <p:cNvSpPr/>
              <p:nvPr/>
            </p:nvSpPr>
            <p:spPr>
              <a:xfrm>
                <a:off x="2762200" y="3666425"/>
                <a:ext cx="1904025" cy="457950"/>
              </a:xfrm>
              <a:custGeom>
                <a:rect b="b" l="l" r="r" t="t"/>
                <a:pathLst>
                  <a:path extrusionOk="0" fill="none" h="18318" w="76161">
                    <a:moveTo>
                      <a:pt x="0" y="14357"/>
                    </a:moveTo>
                    <a:cubicBezTo>
                      <a:pt x="14575" y="18318"/>
                      <a:pt x="22654" y="0"/>
                      <a:pt x="37229" y="1545"/>
                    </a:cubicBezTo>
                    <a:cubicBezTo>
                      <a:pt x="43169" y="2159"/>
                      <a:pt x="48892" y="5426"/>
                      <a:pt x="54061" y="8179"/>
                    </a:cubicBezTo>
                    <a:cubicBezTo>
                      <a:pt x="61269" y="12020"/>
                      <a:pt x="68259" y="15822"/>
                      <a:pt x="76160" y="1808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8"/>
              <p:cNvSpPr/>
              <p:nvPr/>
            </p:nvSpPr>
            <p:spPr>
              <a:xfrm>
                <a:off x="4574125" y="4048125"/>
                <a:ext cx="116350" cy="1401525"/>
              </a:xfrm>
              <a:custGeom>
                <a:rect b="b" l="l" r="r" t="t"/>
                <a:pathLst>
                  <a:path extrusionOk="0" fill="none" h="56061" w="4654">
                    <a:moveTo>
                      <a:pt x="1149" y="0"/>
                    </a:moveTo>
                    <a:cubicBezTo>
                      <a:pt x="1168" y="6733"/>
                      <a:pt x="3465" y="12931"/>
                      <a:pt x="3842" y="19604"/>
                    </a:cubicBezTo>
                    <a:cubicBezTo>
                      <a:pt x="4020" y="22713"/>
                      <a:pt x="4000" y="25842"/>
                      <a:pt x="4119" y="28951"/>
                    </a:cubicBezTo>
                    <a:cubicBezTo>
                      <a:pt x="4277" y="32714"/>
                      <a:pt x="4654" y="36516"/>
                      <a:pt x="3921" y="40219"/>
                    </a:cubicBezTo>
                    <a:cubicBezTo>
                      <a:pt x="2832" y="45724"/>
                      <a:pt x="594" y="50417"/>
                      <a:pt x="0" y="5606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8"/>
              <p:cNvSpPr/>
              <p:nvPr/>
            </p:nvSpPr>
            <p:spPr>
              <a:xfrm>
                <a:off x="4495400" y="4030300"/>
                <a:ext cx="189125" cy="1418875"/>
              </a:xfrm>
              <a:custGeom>
                <a:rect b="b" l="l" r="r" t="t"/>
                <a:pathLst>
                  <a:path extrusionOk="0" fill="none" h="56755" w="7565">
                    <a:moveTo>
                      <a:pt x="1822" y="0"/>
                    </a:moveTo>
                    <a:cubicBezTo>
                      <a:pt x="1327" y="6178"/>
                      <a:pt x="2654" y="12139"/>
                      <a:pt x="2694" y="18278"/>
                    </a:cubicBezTo>
                    <a:cubicBezTo>
                      <a:pt x="2713" y="21842"/>
                      <a:pt x="2892" y="24971"/>
                      <a:pt x="4040" y="28357"/>
                    </a:cubicBezTo>
                    <a:cubicBezTo>
                      <a:pt x="7565" y="38892"/>
                      <a:pt x="1406" y="46576"/>
                      <a:pt x="0" y="5675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8"/>
              <p:cNvSpPr/>
              <p:nvPr/>
            </p:nvSpPr>
            <p:spPr>
              <a:xfrm>
                <a:off x="4422625" y="4007525"/>
                <a:ext cx="248050" cy="1428775"/>
              </a:xfrm>
              <a:custGeom>
                <a:rect b="b" l="l" r="r" t="t"/>
                <a:pathLst>
                  <a:path extrusionOk="0" fill="none" h="57151" w="9922">
                    <a:moveTo>
                      <a:pt x="2238" y="0"/>
                    </a:moveTo>
                    <a:cubicBezTo>
                      <a:pt x="1347" y="5783"/>
                      <a:pt x="1822" y="11703"/>
                      <a:pt x="1585" y="17545"/>
                    </a:cubicBezTo>
                    <a:cubicBezTo>
                      <a:pt x="1426" y="21625"/>
                      <a:pt x="2001" y="24595"/>
                      <a:pt x="3961" y="28120"/>
                    </a:cubicBezTo>
                    <a:cubicBezTo>
                      <a:pt x="9922" y="38853"/>
                      <a:pt x="1783" y="46595"/>
                      <a:pt x="1" y="5715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8"/>
              <p:cNvSpPr/>
              <p:nvPr/>
            </p:nvSpPr>
            <p:spPr>
              <a:xfrm>
                <a:off x="4355300" y="3979300"/>
                <a:ext cx="306475" cy="1433225"/>
              </a:xfrm>
              <a:custGeom>
                <a:rect b="b" l="l" r="r" t="t"/>
                <a:pathLst>
                  <a:path extrusionOk="0" fill="none" h="57329" w="12259">
                    <a:moveTo>
                      <a:pt x="2436" y="0"/>
                    </a:moveTo>
                    <a:cubicBezTo>
                      <a:pt x="1248" y="5644"/>
                      <a:pt x="971" y="11644"/>
                      <a:pt x="535" y="17387"/>
                    </a:cubicBezTo>
                    <a:cubicBezTo>
                      <a:pt x="179" y="21862"/>
                      <a:pt x="1169" y="24833"/>
                      <a:pt x="3921" y="28278"/>
                    </a:cubicBezTo>
                    <a:cubicBezTo>
                      <a:pt x="12258" y="38695"/>
                      <a:pt x="2099" y="46774"/>
                      <a:pt x="0" y="5732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8"/>
              <p:cNvSpPr/>
              <p:nvPr/>
            </p:nvSpPr>
            <p:spPr>
              <a:xfrm>
                <a:off x="4268650" y="3948600"/>
                <a:ext cx="379250" cy="1432750"/>
              </a:xfrm>
              <a:custGeom>
                <a:rect b="b" l="l" r="r" t="t"/>
                <a:pathLst>
                  <a:path extrusionOk="0" fill="none" h="57310" w="15170">
                    <a:moveTo>
                      <a:pt x="3387" y="1"/>
                    </a:moveTo>
                    <a:cubicBezTo>
                      <a:pt x="2001" y="5644"/>
                      <a:pt x="1090" y="11862"/>
                      <a:pt x="496" y="17665"/>
                    </a:cubicBezTo>
                    <a:cubicBezTo>
                      <a:pt x="1" y="22536"/>
                      <a:pt x="1486" y="25348"/>
                      <a:pt x="4833" y="28675"/>
                    </a:cubicBezTo>
                    <a:cubicBezTo>
                      <a:pt x="15170" y="38873"/>
                      <a:pt x="3407" y="46636"/>
                      <a:pt x="951" y="5730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8"/>
              <p:cNvSpPr/>
              <p:nvPr/>
            </p:nvSpPr>
            <p:spPr>
              <a:xfrm>
                <a:off x="4183500" y="3914950"/>
                <a:ext cx="330725" cy="1428275"/>
              </a:xfrm>
              <a:custGeom>
                <a:rect b="b" l="l" r="r" t="t"/>
                <a:pathLst>
                  <a:path extrusionOk="0" fill="none" h="57131" w="13229">
                    <a:moveTo>
                      <a:pt x="4278" y="0"/>
                    </a:moveTo>
                    <a:cubicBezTo>
                      <a:pt x="2734" y="5822"/>
                      <a:pt x="1308" y="12337"/>
                      <a:pt x="595" y="18337"/>
                    </a:cubicBezTo>
                    <a:cubicBezTo>
                      <a:pt x="1" y="23565"/>
                      <a:pt x="1981" y="26199"/>
                      <a:pt x="5862" y="29308"/>
                    </a:cubicBezTo>
                    <a:cubicBezTo>
                      <a:pt x="10140" y="32753"/>
                      <a:pt x="13229" y="36734"/>
                      <a:pt x="10516" y="42576"/>
                    </a:cubicBezTo>
                    <a:cubicBezTo>
                      <a:pt x="7902" y="48219"/>
                      <a:pt x="3645" y="50813"/>
                      <a:pt x="2001" y="5713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8"/>
              <p:cNvSpPr/>
              <p:nvPr/>
            </p:nvSpPr>
            <p:spPr>
              <a:xfrm>
                <a:off x="4104800" y="3879300"/>
                <a:ext cx="384675" cy="1421850"/>
              </a:xfrm>
              <a:custGeom>
                <a:rect b="b" l="l" r="r" t="t"/>
                <a:pathLst>
                  <a:path extrusionOk="0" fill="none" h="56874" w="15387">
                    <a:moveTo>
                      <a:pt x="4911" y="0"/>
                    </a:moveTo>
                    <a:cubicBezTo>
                      <a:pt x="3288" y="6139"/>
                      <a:pt x="1406" y="13011"/>
                      <a:pt x="654" y="19328"/>
                    </a:cubicBezTo>
                    <a:cubicBezTo>
                      <a:pt x="0" y="24912"/>
                      <a:pt x="2436" y="27288"/>
                      <a:pt x="6773" y="30179"/>
                    </a:cubicBezTo>
                    <a:cubicBezTo>
                      <a:pt x="11347" y="33209"/>
                      <a:pt x="15387" y="37011"/>
                      <a:pt x="12199" y="43071"/>
                    </a:cubicBezTo>
                    <a:cubicBezTo>
                      <a:pt x="9288" y="48596"/>
                      <a:pt x="4773" y="50517"/>
                      <a:pt x="2931" y="56873"/>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8"/>
              <p:cNvSpPr/>
              <p:nvPr/>
            </p:nvSpPr>
            <p:spPr>
              <a:xfrm>
                <a:off x="4031525" y="3843150"/>
                <a:ext cx="430725" cy="1412950"/>
              </a:xfrm>
              <a:custGeom>
                <a:rect b="b" l="l" r="r" t="t"/>
                <a:pathLst>
                  <a:path extrusionOk="0" fill="none" h="56518" w="17229">
                    <a:moveTo>
                      <a:pt x="5327" y="1"/>
                    </a:moveTo>
                    <a:cubicBezTo>
                      <a:pt x="3684" y="6575"/>
                      <a:pt x="1426" y="13823"/>
                      <a:pt x="654" y="20556"/>
                    </a:cubicBezTo>
                    <a:cubicBezTo>
                      <a:pt x="1" y="26219"/>
                      <a:pt x="2694" y="28853"/>
                      <a:pt x="7585" y="31150"/>
                    </a:cubicBezTo>
                    <a:cubicBezTo>
                      <a:pt x="12476" y="33467"/>
                      <a:pt x="17229" y="37586"/>
                      <a:pt x="13724" y="43527"/>
                    </a:cubicBezTo>
                    <a:cubicBezTo>
                      <a:pt x="10535" y="48933"/>
                      <a:pt x="5823" y="50121"/>
                      <a:pt x="3763" y="5651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8"/>
              <p:cNvSpPr/>
              <p:nvPr/>
            </p:nvSpPr>
            <p:spPr>
              <a:xfrm>
                <a:off x="3962225" y="3807025"/>
                <a:ext cx="475775" cy="1403525"/>
              </a:xfrm>
              <a:custGeom>
                <a:rect b="b" l="l" r="r" t="t"/>
                <a:pathLst>
                  <a:path extrusionOk="0" fill="none" h="56141" w="19031">
                    <a:moveTo>
                      <a:pt x="5585" y="0"/>
                    </a:moveTo>
                    <a:cubicBezTo>
                      <a:pt x="3961" y="7050"/>
                      <a:pt x="1406" y="14713"/>
                      <a:pt x="634" y="21941"/>
                    </a:cubicBezTo>
                    <a:cubicBezTo>
                      <a:pt x="0" y="27882"/>
                      <a:pt x="3050" y="30239"/>
                      <a:pt x="8278" y="32239"/>
                    </a:cubicBezTo>
                    <a:cubicBezTo>
                      <a:pt x="13189" y="34120"/>
                      <a:pt x="19030" y="37942"/>
                      <a:pt x="15050" y="44021"/>
                    </a:cubicBezTo>
                    <a:cubicBezTo>
                      <a:pt x="13644" y="46160"/>
                      <a:pt x="11248" y="47328"/>
                      <a:pt x="9327" y="48932"/>
                    </a:cubicBezTo>
                    <a:cubicBezTo>
                      <a:pt x="6535" y="51269"/>
                      <a:pt x="5783" y="52457"/>
                      <a:pt x="4515" y="5614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8"/>
              <p:cNvSpPr/>
              <p:nvPr/>
            </p:nvSpPr>
            <p:spPr>
              <a:xfrm>
                <a:off x="3896375" y="3771875"/>
                <a:ext cx="517375" cy="1394125"/>
              </a:xfrm>
              <a:custGeom>
                <a:rect b="b" l="l" r="r" t="t"/>
                <a:pathLst>
                  <a:path extrusionOk="0" fill="none" h="55765" w="20695">
                    <a:moveTo>
                      <a:pt x="5704" y="0"/>
                    </a:moveTo>
                    <a:cubicBezTo>
                      <a:pt x="4159" y="7585"/>
                      <a:pt x="1347" y="15684"/>
                      <a:pt x="595" y="23407"/>
                    </a:cubicBezTo>
                    <a:cubicBezTo>
                      <a:pt x="1" y="29645"/>
                      <a:pt x="3387" y="31645"/>
                      <a:pt x="8892" y="33367"/>
                    </a:cubicBezTo>
                    <a:cubicBezTo>
                      <a:pt x="13664" y="34853"/>
                      <a:pt x="20694" y="38318"/>
                      <a:pt x="16239" y="44496"/>
                    </a:cubicBezTo>
                    <a:cubicBezTo>
                      <a:pt x="12575" y="49586"/>
                      <a:pt x="7605" y="49289"/>
                      <a:pt x="5228" y="5576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8"/>
              <p:cNvSpPr/>
              <p:nvPr/>
            </p:nvSpPr>
            <p:spPr>
              <a:xfrm>
                <a:off x="3833000" y="3738200"/>
                <a:ext cx="553500" cy="1386200"/>
              </a:xfrm>
              <a:custGeom>
                <a:rect b="b" l="l" r="r" t="t"/>
                <a:pathLst>
                  <a:path extrusionOk="0" fill="none" h="55448" w="22140">
                    <a:moveTo>
                      <a:pt x="5744" y="1"/>
                    </a:moveTo>
                    <a:cubicBezTo>
                      <a:pt x="4278" y="8139"/>
                      <a:pt x="1248" y="16655"/>
                      <a:pt x="555" y="24892"/>
                    </a:cubicBezTo>
                    <a:cubicBezTo>
                      <a:pt x="1" y="31388"/>
                      <a:pt x="3644" y="33051"/>
                      <a:pt x="9407" y="34516"/>
                    </a:cubicBezTo>
                    <a:cubicBezTo>
                      <a:pt x="13962" y="35665"/>
                      <a:pt x="22140" y="38754"/>
                      <a:pt x="17269" y="44992"/>
                    </a:cubicBezTo>
                    <a:cubicBezTo>
                      <a:pt x="13407" y="49943"/>
                      <a:pt x="8377" y="48952"/>
                      <a:pt x="5882" y="55448"/>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8"/>
              <p:cNvSpPr/>
              <p:nvPr/>
            </p:nvSpPr>
            <p:spPr>
              <a:xfrm>
                <a:off x="3771625" y="3708000"/>
                <a:ext cx="583200" cy="1379775"/>
              </a:xfrm>
              <a:custGeom>
                <a:rect b="b" l="l" r="r" t="t"/>
                <a:pathLst>
                  <a:path extrusionOk="0" fill="none" h="55191" w="23328">
                    <a:moveTo>
                      <a:pt x="5723" y="1"/>
                    </a:moveTo>
                    <a:cubicBezTo>
                      <a:pt x="4377" y="8654"/>
                      <a:pt x="1129" y="17566"/>
                      <a:pt x="495" y="26298"/>
                    </a:cubicBezTo>
                    <a:cubicBezTo>
                      <a:pt x="0" y="33031"/>
                      <a:pt x="3842" y="34378"/>
                      <a:pt x="9822" y="35586"/>
                    </a:cubicBezTo>
                    <a:cubicBezTo>
                      <a:pt x="14100" y="36457"/>
                      <a:pt x="23328" y="39190"/>
                      <a:pt x="18100" y="45467"/>
                    </a:cubicBezTo>
                    <a:cubicBezTo>
                      <a:pt x="14100" y="50279"/>
                      <a:pt x="9030" y="48655"/>
                      <a:pt x="6476" y="5519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8"/>
              <p:cNvSpPr/>
              <p:nvPr/>
            </p:nvSpPr>
            <p:spPr>
              <a:xfrm>
                <a:off x="3706275" y="3681275"/>
                <a:ext cx="609450" cy="1376800"/>
              </a:xfrm>
              <a:custGeom>
                <a:rect b="b" l="l" r="r" t="t"/>
                <a:pathLst>
                  <a:path extrusionOk="0" fill="none" h="55072" w="24378">
                    <a:moveTo>
                      <a:pt x="5882" y="0"/>
                    </a:moveTo>
                    <a:cubicBezTo>
                      <a:pt x="4654" y="9129"/>
                      <a:pt x="1248" y="18377"/>
                      <a:pt x="634" y="27546"/>
                    </a:cubicBezTo>
                    <a:cubicBezTo>
                      <a:pt x="436" y="30674"/>
                      <a:pt x="0" y="33031"/>
                      <a:pt x="3208" y="34873"/>
                    </a:cubicBezTo>
                    <a:cubicBezTo>
                      <a:pt x="5228" y="36041"/>
                      <a:pt x="8080" y="36199"/>
                      <a:pt x="10337" y="36576"/>
                    </a:cubicBezTo>
                    <a:cubicBezTo>
                      <a:pt x="14456" y="37249"/>
                      <a:pt x="24377" y="39566"/>
                      <a:pt x="18971" y="45942"/>
                    </a:cubicBezTo>
                    <a:cubicBezTo>
                      <a:pt x="14951" y="50715"/>
                      <a:pt x="9803" y="48437"/>
                      <a:pt x="7248" y="5507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8"/>
              <p:cNvSpPr/>
              <p:nvPr/>
            </p:nvSpPr>
            <p:spPr>
              <a:xfrm>
                <a:off x="3643900" y="3659000"/>
                <a:ext cx="613900" cy="1378275"/>
              </a:xfrm>
              <a:custGeom>
                <a:rect b="b" l="l" r="r" t="t"/>
                <a:pathLst>
                  <a:path extrusionOk="0" fill="none" h="55131" w="24556">
                    <a:moveTo>
                      <a:pt x="5921" y="0"/>
                    </a:moveTo>
                    <a:cubicBezTo>
                      <a:pt x="4852" y="9545"/>
                      <a:pt x="1248" y="19030"/>
                      <a:pt x="674" y="28595"/>
                    </a:cubicBezTo>
                    <a:cubicBezTo>
                      <a:pt x="495" y="31724"/>
                      <a:pt x="0" y="34100"/>
                      <a:pt x="3248" y="35882"/>
                    </a:cubicBezTo>
                    <a:cubicBezTo>
                      <a:pt x="5347" y="37011"/>
                      <a:pt x="8337" y="37110"/>
                      <a:pt x="10634" y="37427"/>
                    </a:cubicBezTo>
                    <a:cubicBezTo>
                      <a:pt x="15030" y="38041"/>
                      <a:pt x="24555" y="39764"/>
                      <a:pt x="19565" y="46457"/>
                    </a:cubicBezTo>
                    <a:cubicBezTo>
                      <a:pt x="18159" y="48338"/>
                      <a:pt x="15011" y="48635"/>
                      <a:pt x="13050" y="49526"/>
                    </a:cubicBezTo>
                    <a:cubicBezTo>
                      <a:pt x="9783" y="51011"/>
                      <a:pt x="9208" y="51487"/>
                      <a:pt x="7882" y="5513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8"/>
              <p:cNvSpPr/>
              <p:nvPr/>
            </p:nvSpPr>
            <p:spPr>
              <a:xfrm>
                <a:off x="3581525" y="3642650"/>
                <a:ext cx="626775" cy="1384225"/>
              </a:xfrm>
              <a:custGeom>
                <a:rect b="b" l="l" r="r" t="t"/>
                <a:pathLst>
                  <a:path extrusionOk="0" fill="none" h="55369" w="25071">
                    <a:moveTo>
                      <a:pt x="6020" y="1"/>
                    </a:moveTo>
                    <a:cubicBezTo>
                      <a:pt x="5070" y="9843"/>
                      <a:pt x="1307" y="19486"/>
                      <a:pt x="733" y="29328"/>
                    </a:cubicBezTo>
                    <a:cubicBezTo>
                      <a:pt x="535" y="32417"/>
                      <a:pt x="0" y="34873"/>
                      <a:pt x="3248" y="36596"/>
                    </a:cubicBezTo>
                    <a:cubicBezTo>
                      <a:pt x="5406" y="37744"/>
                      <a:pt x="8476" y="37764"/>
                      <a:pt x="10832" y="38061"/>
                    </a:cubicBezTo>
                    <a:cubicBezTo>
                      <a:pt x="15070" y="38596"/>
                      <a:pt x="25070" y="40160"/>
                      <a:pt x="19981" y="46933"/>
                    </a:cubicBezTo>
                    <a:cubicBezTo>
                      <a:pt x="16278" y="51863"/>
                      <a:pt x="10793" y="48398"/>
                      <a:pt x="8476" y="5536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8"/>
              <p:cNvSpPr/>
              <p:nvPr/>
            </p:nvSpPr>
            <p:spPr>
              <a:xfrm>
                <a:off x="3523100" y="3632750"/>
                <a:ext cx="618850" cy="1393625"/>
              </a:xfrm>
              <a:custGeom>
                <a:rect b="b" l="l" r="r" t="t"/>
                <a:pathLst>
                  <a:path extrusionOk="0" fill="none" h="55745" w="24754">
                    <a:moveTo>
                      <a:pt x="5585" y="1"/>
                    </a:moveTo>
                    <a:cubicBezTo>
                      <a:pt x="4713" y="9922"/>
                      <a:pt x="1109" y="19704"/>
                      <a:pt x="654" y="29605"/>
                    </a:cubicBezTo>
                    <a:cubicBezTo>
                      <a:pt x="515" y="32754"/>
                      <a:pt x="1" y="35210"/>
                      <a:pt x="3268" y="36952"/>
                    </a:cubicBezTo>
                    <a:cubicBezTo>
                      <a:pt x="5387" y="38081"/>
                      <a:pt x="8377" y="38140"/>
                      <a:pt x="10714" y="38457"/>
                    </a:cubicBezTo>
                    <a:cubicBezTo>
                      <a:pt x="14892" y="39031"/>
                      <a:pt x="24754" y="40675"/>
                      <a:pt x="19664" y="47269"/>
                    </a:cubicBezTo>
                    <a:cubicBezTo>
                      <a:pt x="18278" y="49071"/>
                      <a:pt x="15248" y="49269"/>
                      <a:pt x="13328" y="50101"/>
                    </a:cubicBezTo>
                    <a:cubicBezTo>
                      <a:pt x="10040" y="51547"/>
                      <a:pt x="9525" y="52081"/>
                      <a:pt x="8119" y="55745"/>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8"/>
              <p:cNvSpPr/>
              <p:nvPr/>
            </p:nvSpPr>
            <p:spPr>
              <a:xfrm>
                <a:off x="3473600" y="3635725"/>
                <a:ext cx="584200" cy="1392150"/>
              </a:xfrm>
              <a:custGeom>
                <a:rect b="b" l="l" r="r" t="t"/>
                <a:pathLst>
                  <a:path extrusionOk="0" fill="none" h="55686" w="23368">
                    <a:moveTo>
                      <a:pt x="4733" y="1"/>
                    </a:moveTo>
                    <a:cubicBezTo>
                      <a:pt x="3981" y="9763"/>
                      <a:pt x="792" y="19506"/>
                      <a:pt x="515" y="29269"/>
                    </a:cubicBezTo>
                    <a:cubicBezTo>
                      <a:pt x="436" y="32378"/>
                      <a:pt x="0" y="34853"/>
                      <a:pt x="3169" y="36655"/>
                    </a:cubicBezTo>
                    <a:cubicBezTo>
                      <a:pt x="5149" y="37764"/>
                      <a:pt x="7921" y="37922"/>
                      <a:pt x="10119" y="38299"/>
                    </a:cubicBezTo>
                    <a:cubicBezTo>
                      <a:pt x="14238" y="38972"/>
                      <a:pt x="23367" y="40873"/>
                      <a:pt x="18496" y="47071"/>
                    </a:cubicBezTo>
                    <a:cubicBezTo>
                      <a:pt x="17149" y="48774"/>
                      <a:pt x="14337" y="48992"/>
                      <a:pt x="12535" y="49843"/>
                    </a:cubicBezTo>
                    <a:cubicBezTo>
                      <a:pt x="9268" y="51348"/>
                      <a:pt x="8753" y="52140"/>
                      <a:pt x="7149" y="55685"/>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8"/>
              <p:cNvSpPr/>
              <p:nvPr/>
            </p:nvSpPr>
            <p:spPr>
              <a:xfrm>
                <a:off x="3437450" y="3650575"/>
                <a:ext cx="523800" cy="1381250"/>
              </a:xfrm>
              <a:custGeom>
                <a:rect b="b" l="l" r="r" t="t"/>
                <a:pathLst>
                  <a:path extrusionOk="0" fill="none" h="55250" w="20952">
                    <a:moveTo>
                      <a:pt x="3446" y="1"/>
                    </a:moveTo>
                    <a:cubicBezTo>
                      <a:pt x="2872" y="9446"/>
                      <a:pt x="199" y="18971"/>
                      <a:pt x="80" y="28397"/>
                    </a:cubicBezTo>
                    <a:cubicBezTo>
                      <a:pt x="1" y="34912"/>
                      <a:pt x="2912" y="36358"/>
                      <a:pt x="8892" y="37625"/>
                    </a:cubicBezTo>
                    <a:cubicBezTo>
                      <a:pt x="12932" y="38497"/>
                      <a:pt x="20952" y="40754"/>
                      <a:pt x="16417" y="46497"/>
                    </a:cubicBezTo>
                    <a:cubicBezTo>
                      <a:pt x="15169" y="48061"/>
                      <a:pt x="12714" y="48319"/>
                      <a:pt x="11070" y="49190"/>
                    </a:cubicBezTo>
                    <a:cubicBezTo>
                      <a:pt x="7961" y="50794"/>
                      <a:pt x="7407" y="51824"/>
                      <a:pt x="5783" y="5525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8"/>
              <p:cNvSpPr/>
              <p:nvPr/>
            </p:nvSpPr>
            <p:spPr>
              <a:xfrm>
                <a:off x="3396850" y="3675825"/>
                <a:ext cx="456475" cy="1362925"/>
              </a:xfrm>
              <a:custGeom>
                <a:rect b="b" l="l" r="r" t="t"/>
                <a:pathLst>
                  <a:path extrusionOk="0" fill="none" h="54517" w="18259">
                    <a:moveTo>
                      <a:pt x="2456" y="1"/>
                    </a:moveTo>
                    <a:cubicBezTo>
                      <a:pt x="2060" y="8991"/>
                      <a:pt x="1" y="18100"/>
                      <a:pt x="40" y="27090"/>
                    </a:cubicBezTo>
                    <a:cubicBezTo>
                      <a:pt x="40" y="33071"/>
                      <a:pt x="2219" y="34912"/>
                      <a:pt x="7763" y="36516"/>
                    </a:cubicBezTo>
                    <a:cubicBezTo>
                      <a:pt x="11665" y="37645"/>
                      <a:pt x="18259" y="40338"/>
                      <a:pt x="14239" y="45566"/>
                    </a:cubicBezTo>
                    <a:cubicBezTo>
                      <a:pt x="13150" y="46972"/>
                      <a:pt x="11130" y="47328"/>
                      <a:pt x="9704" y="48200"/>
                    </a:cubicBezTo>
                    <a:cubicBezTo>
                      <a:pt x="6833" y="49903"/>
                      <a:pt x="6258" y="51289"/>
                      <a:pt x="4714" y="5451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8"/>
              <p:cNvSpPr/>
              <p:nvPr/>
            </p:nvSpPr>
            <p:spPr>
              <a:xfrm>
                <a:off x="3356275" y="3709000"/>
                <a:ext cx="381700" cy="1338675"/>
              </a:xfrm>
              <a:custGeom>
                <a:rect b="b" l="l" r="r" t="t"/>
                <a:pathLst>
                  <a:path extrusionOk="0" fill="none" h="53547" w="15268">
                    <a:moveTo>
                      <a:pt x="1545" y="0"/>
                    </a:moveTo>
                    <a:cubicBezTo>
                      <a:pt x="1347" y="8436"/>
                      <a:pt x="0" y="16971"/>
                      <a:pt x="139" y="25407"/>
                    </a:cubicBezTo>
                    <a:cubicBezTo>
                      <a:pt x="238" y="30971"/>
                      <a:pt x="1743" y="32773"/>
                      <a:pt x="6555" y="35090"/>
                    </a:cubicBezTo>
                    <a:cubicBezTo>
                      <a:pt x="10099" y="36774"/>
                      <a:pt x="15268" y="39526"/>
                      <a:pt x="11842" y="44358"/>
                    </a:cubicBezTo>
                    <a:cubicBezTo>
                      <a:pt x="10951" y="45625"/>
                      <a:pt x="9406" y="46021"/>
                      <a:pt x="8258" y="46952"/>
                    </a:cubicBezTo>
                    <a:cubicBezTo>
                      <a:pt x="5782" y="48972"/>
                      <a:pt x="5228" y="50378"/>
                      <a:pt x="3743" y="53546"/>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8"/>
              <p:cNvSpPr/>
              <p:nvPr/>
            </p:nvSpPr>
            <p:spPr>
              <a:xfrm>
                <a:off x="3324575" y="3747600"/>
                <a:ext cx="287175" cy="1312450"/>
              </a:xfrm>
              <a:custGeom>
                <a:rect b="b" l="l" r="r" t="t"/>
                <a:pathLst>
                  <a:path extrusionOk="0" fill="none" h="52498" w="11487">
                    <a:moveTo>
                      <a:pt x="357" y="1"/>
                    </a:moveTo>
                    <a:cubicBezTo>
                      <a:pt x="377" y="7546"/>
                      <a:pt x="40" y="15071"/>
                      <a:pt x="21" y="22615"/>
                    </a:cubicBezTo>
                    <a:cubicBezTo>
                      <a:pt x="1" y="27863"/>
                      <a:pt x="753" y="30497"/>
                      <a:pt x="4971" y="33408"/>
                    </a:cubicBezTo>
                    <a:cubicBezTo>
                      <a:pt x="8357" y="35764"/>
                      <a:pt x="11486" y="38952"/>
                      <a:pt x="8694" y="43269"/>
                    </a:cubicBezTo>
                    <a:cubicBezTo>
                      <a:pt x="6615" y="46477"/>
                      <a:pt x="4219" y="48715"/>
                      <a:pt x="2575" y="5249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8"/>
              <p:cNvSpPr/>
              <p:nvPr/>
            </p:nvSpPr>
            <p:spPr>
              <a:xfrm>
                <a:off x="3274075" y="3789700"/>
                <a:ext cx="248550" cy="1286675"/>
              </a:xfrm>
              <a:custGeom>
                <a:rect b="b" l="l" r="r" t="t"/>
                <a:pathLst>
                  <a:path extrusionOk="0" fill="none" h="51467" w="9942">
                    <a:moveTo>
                      <a:pt x="1" y="0"/>
                    </a:moveTo>
                    <a:cubicBezTo>
                      <a:pt x="219" y="6872"/>
                      <a:pt x="496" y="13723"/>
                      <a:pt x="734" y="20575"/>
                    </a:cubicBezTo>
                    <a:cubicBezTo>
                      <a:pt x="872" y="25070"/>
                      <a:pt x="1189" y="28199"/>
                      <a:pt x="4080" y="31585"/>
                    </a:cubicBezTo>
                    <a:cubicBezTo>
                      <a:pt x="9942" y="38476"/>
                      <a:pt x="5031" y="44358"/>
                      <a:pt x="2239" y="5146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8"/>
              <p:cNvSpPr/>
              <p:nvPr/>
            </p:nvSpPr>
            <p:spPr>
              <a:xfrm>
                <a:off x="3215175" y="3833250"/>
                <a:ext cx="144075" cy="1263925"/>
              </a:xfrm>
              <a:custGeom>
                <a:rect b="b" l="l" r="r" t="t"/>
                <a:pathLst>
                  <a:path extrusionOk="0" fill="none" h="50557" w="5763">
                    <a:moveTo>
                      <a:pt x="0" y="1"/>
                    </a:moveTo>
                    <a:cubicBezTo>
                      <a:pt x="654" y="9526"/>
                      <a:pt x="674" y="20576"/>
                      <a:pt x="3486" y="29704"/>
                    </a:cubicBezTo>
                    <a:cubicBezTo>
                      <a:pt x="5763" y="37091"/>
                      <a:pt x="4793" y="43368"/>
                      <a:pt x="2337" y="50556"/>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8"/>
              <p:cNvSpPr/>
              <p:nvPr/>
            </p:nvSpPr>
            <p:spPr>
              <a:xfrm>
                <a:off x="3157750" y="3876325"/>
                <a:ext cx="112400" cy="1245100"/>
              </a:xfrm>
              <a:custGeom>
                <a:rect b="b" l="l" r="r" t="t"/>
                <a:pathLst>
                  <a:path extrusionOk="0" fill="none" h="49804" w="4496">
                    <a:moveTo>
                      <a:pt x="0" y="1"/>
                    </a:moveTo>
                    <a:cubicBezTo>
                      <a:pt x="1010" y="9565"/>
                      <a:pt x="3208" y="18120"/>
                      <a:pt x="2852" y="27823"/>
                    </a:cubicBezTo>
                    <a:cubicBezTo>
                      <a:pt x="2733" y="31328"/>
                      <a:pt x="1961" y="35566"/>
                      <a:pt x="2753" y="38932"/>
                    </a:cubicBezTo>
                    <a:cubicBezTo>
                      <a:pt x="2971" y="39863"/>
                      <a:pt x="3684" y="40497"/>
                      <a:pt x="3882" y="41427"/>
                    </a:cubicBezTo>
                    <a:cubicBezTo>
                      <a:pt x="4495" y="44338"/>
                      <a:pt x="3307" y="47051"/>
                      <a:pt x="2495" y="4980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8"/>
              <p:cNvSpPr/>
              <p:nvPr/>
            </p:nvSpPr>
            <p:spPr>
              <a:xfrm>
                <a:off x="3080025" y="3915925"/>
                <a:ext cx="138650" cy="1235700"/>
              </a:xfrm>
              <a:custGeom>
                <a:rect b="b" l="l" r="r" t="t"/>
                <a:pathLst>
                  <a:path extrusionOk="0" fill="none" h="49428" w="5546">
                    <a:moveTo>
                      <a:pt x="832" y="1"/>
                    </a:moveTo>
                    <a:cubicBezTo>
                      <a:pt x="1565" y="5031"/>
                      <a:pt x="3684" y="9506"/>
                      <a:pt x="4654" y="14437"/>
                    </a:cubicBezTo>
                    <a:cubicBezTo>
                      <a:pt x="5466" y="18556"/>
                      <a:pt x="4416" y="22279"/>
                      <a:pt x="3050" y="26100"/>
                    </a:cubicBezTo>
                    <a:cubicBezTo>
                      <a:pt x="1802" y="29566"/>
                      <a:pt x="0" y="34200"/>
                      <a:pt x="1723" y="37724"/>
                    </a:cubicBezTo>
                    <a:cubicBezTo>
                      <a:pt x="2258" y="38814"/>
                      <a:pt x="3406" y="39328"/>
                      <a:pt x="3981" y="40437"/>
                    </a:cubicBezTo>
                    <a:cubicBezTo>
                      <a:pt x="5545" y="43487"/>
                      <a:pt x="4317" y="46279"/>
                      <a:pt x="3585" y="49428"/>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8"/>
              <p:cNvSpPr/>
              <p:nvPr/>
            </p:nvSpPr>
            <p:spPr>
              <a:xfrm>
                <a:off x="2952800" y="3951075"/>
                <a:ext cx="240125" cy="1235200"/>
              </a:xfrm>
              <a:custGeom>
                <a:rect b="b" l="l" r="r" t="t"/>
                <a:pathLst>
                  <a:path extrusionOk="0" fill="none" h="49408" w="9605">
                    <a:moveTo>
                      <a:pt x="3664" y="1"/>
                    </a:moveTo>
                    <a:cubicBezTo>
                      <a:pt x="4535" y="4654"/>
                      <a:pt x="7188" y="8199"/>
                      <a:pt x="8396" y="12674"/>
                    </a:cubicBezTo>
                    <a:cubicBezTo>
                      <a:pt x="9604" y="17150"/>
                      <a:pt x="7525" y="20892"/>
                      <a:pt x="5248" y="24556"/>
                    </a:cubicBezTo>
                    <a:cubicBezTo>
                      <a:pt x="3129" y="27982"/>
                      <a:pt x="0" y="32873"/>
                      <a:pt x="2792" y="36695"/>
                    </a:cubicBezTo>
                    <a:cubicBezTo>
                      <a:pt x="3703" y="37942"/>
                      <a:pt x="5228" y="38477"/>
                      <a:pt x="6178" y="39705"/>
                    </a:cubicBezTo>
                    <a:cubicBezTo>
                      <a:pt x="8654" y="42834"/>
                      <a:pt x="7426" y="45843"/>
                      <a:pt x="6733" y="49408"/>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8"/>
              <p:cNvSpPr/>
              <p:nvPr/>
            </p:nvSpPr>
            <p:spPr>
              <a:xfrm>
                <a:off x="2834975" y="3978300"/>
                <a:ext cx="330225" cy="1249575"/>
              </a:xfrm>
              <a:custGeom>
                <a:rect b="b" l="l" r="r" t="t"/>
                <a:pathLst>
                  <a:path extrusionOk="0" fill="none" h="49983" w="13209">
                    <a:moveTo>
                      <a:pt x="6119" y="1"/>
                    </a:moveTo>
                    <a:cubicBezTo>
                      <a:pt x="7129" y="4496"/>
                      <a:pt x="10357" y="7031"/>
                      <a:pt x="11664" y="11209"/>
                    </a:cubicBezTo>
                    <a:cubicBezTo>
                      <a:pt x="13208" y="16080"/>
                      <a:pt x="10040" y="19883"/>
                      <a:pt x="7109" y="23348"/>
                    </a:cubicBezTo>
                    <a:cubicBezTo>
                      <a:pt x="4159" y="26853"/>
                      <a:pt x="0" y="31724"/>
                      <a:pt x="3683" y="36041"/>
                    </a:cubicBezTo>
                    <a:cubicBezTo>
                      <a:pt x="4911" y="37467"/>
                      <a:pt x="6812" y="38081"/>
                      <a:pt x="8159" y="39428"/>
                    </a:cubicBezTo>
                    <a:cubicBezTo>
                      <a:pt x="11387" y="42695"/>
                      <a:pt x="10238" y="45903"/>
                      <a:pt x="9624" y="4998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8"/>
              <p:cNvSpPr/>
              <p:nvPr/>
            </p:nvSpPr>
            <p:spPr>
              <a:xfrm>
                <a:off x="2725550" y="3996625"/>
                <a:ext cx="395575" cy="1278775"/>
              </a:xfrm>
              <a:custGeom>
                <a:rect b="b" l="l" r="r" t="t"/>
                <a:pathLst>
                  <a:path extrusionOk="0" fill="none" h="51151" w="15823">
                    <a:moveTo>
                      <a:pt x="8239" y="1"/>
                    </a:moveTo>
                    <a:cubicBezTo>
                      <a:pt x="9328" y="4615"/>
                      <a:pt x="13506" y="6456"/>
                      <a:pt x="14575" y="10734"/>
                    </a:cubicBezTo>
                    <a:cubicBezTo>
                      <a:pt x="15823" y="15664"/>
                      <a:pt x="11981" y="19387"/>
                      <a:pt x="8714" y="22516"/>
                    </a:cubicBezTo>
                    <a:cubicBezTo>
                      <a:pt x="5585" y="25506"/>
                      <a:pt x="1" y="30813"/>
                      <a:pt x="3803" y="35328"/>
                    </a:cubicBezTo>
                    <a:cubicBezTo>
                      <a:pt x="5486" y="37368"/>
                      <a:pt x="8496" y="37962"/>
                      <a:pt x="10318" y="39942"/>
                    </a:cubicBezTo>
                    <a:cubicBezTo>
                      <a:pt x="13704" y="43625"/>
                      <a:pt x="12952" y="45883"/>
                      <a:pt x="12239" y="5115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8"/>
              <p:cNvSpPr/>
              <p:nvPr/>
            </p:nvSpPr>
            <p:spPr>
              <a:xfrm>
                <a:off x="2613175" y="4003050"/>
                <a:ext cx="485675" cy="1325825"/>
              </a:xfrm>
              <a:custGeom>
                <a:rect b="b" l="l" r="r" t="t"/>
                <a:pathLst>
                  <a:path extrusionOk="0" fill="none" h="53033" w="19427">
                    <a:moveTo>
                      <a:pt x="10437" y="1"/>
                    </a:moveTo>
                    <a:cubicBezTo>
                      <a:pt x="11605" y="4991"/>
                      <a:pt x="15328" y="5367"/>
                      <a:pt x="17130" y="9546"/>
                    </a:cubicBezTo>
                    <a:cubicBezTo>
                      <a:pt x="19427" y="14912"/>
                      <a:pt x="14060" y="19071"/>
                      <a:pt x="10496" y="22160"/>
                    </a:cubicBezTo>
                    <a:cubicBezTo>
                      <a:pt x="6793" y="25408"/>
                      <a:pt x="1" y="31131"/>
                      <a:pt x="5446" y="35962"/>
                    </a:cubicBezTo>
                    <a:cubicBezTo>
                      <a:pt x="7189" y="37507"/>
                      <a:pt x="9605" y="38319"/>
                      <a:pt x="11446" y="39745"/>
                    </a:cubicBezTo>
                    <a:cubicBezTo>
                      <a:pt x="16476" y="43586"/>
                      <a:pt x="15843" y="47072"/>
                      <a:pt x="15090" y="5303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8"/>
              <p:cNvSpPr/>
              <p:nvPr/>
            </p:nvSpPr>
            <p:spPr>
              <a:xfrm>
                <a:off x="2545350" y="3996125"/>
                <a:ext cx="504500" cy="1393625"/>
              </a:xfrm>
              <a:custGeom>
                <a:rect b="b" l="l" r="r" t="t"/>
                <a:pathLst>
                  <a:path extrusionOk="0" fill="none" h="55745" w="20180">
                    <a:moveTo>
                      <a:pt x="10833" y="1"/>
                    </a:moveTo>
                    <a:cubicBezTo>
                      <a:pt x="11961" y="5387"/>
                      <a:pt x="16377" y="5347"/>
                      <a:pt x="18100" y="9882"/>
                    </a:cubicBezTo>
                    <a:cubicBezTo>
                      <a:pt x="20179" y="15308"/>
                      <a:pt x="14179" y="19605"/>
                      <a:pt x="10595" y="22417"/>
                    </a:cubicBezTo>
                    <a:cubicBezTo>
                      <a:pt x="6219" y="25843"/>
                      <a:pt x="1" y="30576"/>
                      <a:pt x="4694" y="36140"/>
                    </a:cubicBezTo>
                    <a:cubicBezTo>
                      <a:pt x="6714" y="38556"/>
                      <a:pt x="10021" y="39507"/>
                      <a:pt x="12417" y="41487"/>
                    </a:cubicBezTo>
                    <a:cubicBezTo>
                      <a:pt x="17605" y="45725"/>
                      <a:pt x="17031" y="49467"/>
                      <a:pt x="16219" y="55745"/>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8"/>
              <p:cNvSpPr/>
              <p:nvPr/>
            </p:nvSpPr>
            <p:spPr>
              <a:xfrm>
                <a:off x="4659275" y="3698100"/>
                <a:ext cx="1333200" cy="1738675"/>
              </a:xfrm>
              <a:custGeom>
                <a:rect b="b" l="l" r="r" t="t"/>
                <a:pathLst>
                  <a:path extrusionOk="0" fill="none" h="69547" w="53328">
                    <a:moveTo>
                      <a:pt x="198" y="14476"/>
                    </a:moveTo>
                    <a:cubicBezTo>
                      <a:pt x="7485" y="14853"/>
                      <a:pt x="10872" y="13961"/>
                      <a:pt x="14555" y="8021"/>
                    </a:cubicBezTo>
                    <a:cubicBezTo>
                      <a:pt x="18832" y="1090"/>
                      <a:pt x="24595" y="317"/>
                      <a:pt x="32595" y="1"/>
                    </a:cubicBezTo>
                    <a:cubicBezTo>
                      <a:pt x="30021" y="2020"/>
                      <a:pt x="25288" y="4476"/>
                      <a:pt x="26516" y="8377"/>
                    </a:cubicBezTo>
                    <a:cubicBezTo>
                      <a:pt x="27228" y="10635"/>
                      <a:pt x="29684" y="11605"/>
                      <a:pt x="31644" y="12615"/>
                    </a:cubicBezTo>
                    <a:cubicBezTo>
                      <a:pt x="36536" y="15130"/>
                      <a:pt x="42437" y="15981"/>
                      <a:pt x="46991" y="19110"/>
                    </a:cubicBezTo>
                    <a:cubicBezTo>
                      <a:pt x="53328" y="23486"/>
                      <a:pt x="47506" y="30675"/>
                      <a:pt x="44278" y="35427"/>
                    </a:cubicBezTo>
                    <a:cubicBezTo>
                      <a:pt x="42318" y="38299"/>
                      <a:pt x="40001" y="41328"/>
                      <a:pt x="39011" y="44734"/>
                    </a:cubicBezTo>
                    <a:cubicBezTo>
                      <a:pt x="38357" y="46972"/>
                      <a:pt x="38932" y="49883"/>
                      <a:pt x="37347" y="51745"/>
                    </a:cubicBezTo>
                    <a:cubicBezTo>
                      <a:pt x="34496" y="55052"/>
                      <a:pt x="29030" y="52933"/>
                      <a:pt x="28991" y="58972"/>
                    </a:cubicBezTo>
                    <a:cubicBezTo>
                      <a:pt x="22812" y="58081"/>
                      <a:pt x="15961" y="56596"/>
                      <a:pt x="11050" y="61349"/>
                    </a:cubicBezTo>
                    <a:cubicBezTo>
                      <a:pt x="7149" y="65091"/>
                      <a:pt x="5446" y="67705"/>
                      <a:pt x="0" y="69547"/>
                    </a:cubicBezTo>
                    <a:cubicBezTo>
                      <a:pt x="376" y="64200"/>
                      <a:pt x="2139" y="59468"/>
                      <a:pt x="2911" y="54220"/>
                    </a:cubicBezTo>
                    <a:cubicBezTo>
                      <a:pt x="3406" y="50814"/>
                      <a:pt x="3327" y="47586"/>
                      <a:pt x="4258" y="44437"/>
                    </a:cubicBezTo>
                    <a:cubicBezTo>
                      <a:pt x="7208" y="34457"/>
                      <a:pt x="1050" y="24556"/>
                      <a:pt x="198" y="14476"/>
                    </a:cubicBezTo>
                    <a:close/>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8"/>
              <p:cNvSpPr/>
              <p:nvPr/>
            </p:nvSpPr>
            <p:spPr>
              <a:xfrm>
                <a:off x="4661750" y="5074875"/>
                <a:ext cx="728750" cy="304000"/>
              </a:xfrm>
              <a:custGeom>
                <a:rect b="b" l="l" r="r" t="t"/>
                <a:pathLst>
                  <a:path extrusionOk="0" fill="none" h="12160" w="29150">
                    <a:moveTo>
                      <a:pt x="0" y="12159"/>
                    </a:moveTo>
                    <a:cubicBezTo>
                      <a:pt x="5327" y="10476"/>
                      <a:pt x="7446" y="7842"/>
                      <a:pt x="11466" y="4377"/>
                    </a:cubicBezTo>
                    <a:cubicBezTo>
                      <a:pt x="16555" y="0"/>
                      <a:pt x="22911" y="1070"/>
                      <a:pt x="29149" y="186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8"/>
              <p:cNvSpPr/>
              <p:nvPr/>
            </p:nvSpPr>
            <p:spPr>
              <a:xfrm>
                <a:off x="4667675" y="5050125"/>
                <a:ext cx="739650" cy="277250"/>
              </a:xfrm>
              <a:custGeom>
                <a:rect b="b" l="l" r="r" t="t"/>
                <a:pathLst>
                  <a:path extrusionOk="0" fill="none" h="11090" w="29586">
                    <a:moveTo>
                      <a:pt x="1" y="11090"/>
                    </a:moveTo>
                    <a:cubicBezTo>
                      <a:pt x="5209" y="9585"/>
                      <a:pt x="7862" y="7050"/>
                      <a:pt x="12041" y="3941"/>
                    </a:cubicBezTo>
                    <a:cubicBezTo>
                      <a:pt x="17348" y="0"/>
                      <a:pt x="23308" y="733"/>
                      <a:pt x="29586" y="1446"/>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8"/>
              <p:cNvSpPr/>
              <p:nvPr/>
            </p:nvSpPr>
            <p:spPr>
              <a:xfrm>
                <a:off x="4676100" y="5035275"/>
                <a:ext cx="756475" cy="246075"/>
              </a:xfrm>
              <a:custGeom>
                <a:rect b="b" l="l" r="r" t="t"/>
                <a:pathLst>
                  <a:path extrusionOk="0" fill="none" h="9843" w="30259">
                    <a:moveTo>
                      <a:pt x="0" y="9842"/>
                    </a:moveTo>
                    <a:cubicBezTo>
                      <a:pt x="5149" y="8535"/>
                      <a:pt x="8337" y="6119"/>
                      <a:pt x="12714" y="3426"/>
                    </a:cubicBezTo>
                    <a:cubicBezTo>
                      <a:pt x="18258" y="0"/>
                      <a:pt x="23961" y="475"/>
                      <a:pt x="30258" y="110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8"/>
              <p:cNvSpPr/>
              <p:nvPr/>
            </p:nvSpPr>
            <p:spPr>
              <a:xfrm>
                <a:off x="4686500" y="5026850"/>
                <a:ext cx="776775" cy="211425"/>
              </a:xfrm>
              <a:custGeom>
                <a:rect b="b" l="l" r="r" t="t"/>
                <a:pathLst>
                  <a:path extrusionOk="0" fill="none" h="8457" w="31071">
                    <a:moveTo>
                      <a:pt x="0" y="8456"/>
                    </a:moveTo>
                    <a:cubicBezTo>
                      <a:pt x="5109" y="7347"/>
                      <a:pt x="8891" y="5209"/>
                      <a:pt x="13466" y="2892"/>
                    </a:cubicBezTo>
                    <a:cubicBezTo>
                      <a:pt x="19169" y="1"/>
                      <a:pt x="24813" y="278"/>
                      <a:pt x="31070" y="85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8"/>
              <p:cNvSpPr/>
              <p:nvPr/>
            </p:nvSpPr>
            <p:spPr>
              <a:xfrm>
                <a:off x="4697875" y="5021900"/>
                <a:ext cx="799050" cy="175275"/>
              </a:xfrm>
              <a:custGeom>
                <a:rect b="b" l="l" r="r" t="t"/>
                <a:pathLst>
                  <a:path extrusionOk="0" fill="none" h="7011" w="31962">
                    <a:moveTo>
                      <a:pt x="1" y="7011"/>
                    </a:moveTo>
                    <a:cubicBezTo>
                      <a:pt x="5149" y="6100"/>
                      <a:pt x="9427" y="4238"/>
                      <a:pt x="14239" y="2337"/>
                    </a:cubicBezTo>
                    <a:cubicBezTo>
                      <a:pt x="20120" y="1"/>
                      <a:pt x="25704" y="100"/>
                      <a:pt x="31962" y="63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8"/>
              <p:cNvSpPr/>
              <p:nvPr/>
            </p:nvSpPr>
            <p:spPr>
              <a:xfrm>
                <a:off x="4709275" y="5015475"/>
                <a:ext cx="821825" cy="141100"/>
              </a:xfrm>
              <a:custGeom>
                <a:rect b="b" l="l" r="r" t="t"/>
                <a:pathLst>
                  <a:path extrusionOk="0" fill="none" h="5644" w="32873">
                    <a:moveTo>
                      <a:pt x="0" y="5644"/>
                    </a:moveTo>
                    <a:cubicBezTo>
                      <a:pt x="5248" y="4911"/>
                      <a:pt x="9981" y="3386"/>
                      <a:pt x="15010" y="1862"/>
                    </a:cubicBezTo>
                    <a:cubicBezTo>
                      <a:pt x="21030" y="40"/>
                      <a:pt x="26634" y="0"/>
                      <a:pt x="32872" y="475"/>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8"/>
              <p:cNvSpPr/>
              <p:nvPr/>
            </p:nvSpPr>
            <p:spPr>
              <a:xfrm>
                <a:off x="4720150" y="4994175"/>
                <a:ext cx="842625" cy="120325"/>
              </a:xfrm>
              <a:custGeom>
                <a:rect b="b" l="l" r="r" t="t"/>
                <a:pathLst>
                  <a:path extrusionOk="0" fill="none" h="4813" w="33705">
                    <a:moveTo>
                      <a:pt x="1" y="4813"/>
                    </a:moveTo>
                    <a:cubicBezTo>
                      <a:pt x="11605" y="3624"/>
                      <a:pt x="21863" y="1"/>
                      <a:pt x="33704" y="81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8"/>
              <p:cNvSpPr/>
              <p:nvPr/>
            </p:nvSpPr>
            <p:spPr>
              <a:xfrm>
                <a:off x="4729075" y="4977350"/>
                <a:ext cx="860925" cy="92100"/>
              </a:xfrm>
              <a:custGeom>
                <a:rect b="b" l="l" r="r" t="t"/>
                <a:pathLst>
                  <a:path extrusionOk="0" fill="none" h="3684" w="34437">
                    <a:moveTo>
                      <a:pt x="0" y="3684"/>
                    </a:moveTo>
                    <a:cubicBezTo>
                      <a:pt x="11664" y="2911"/>
                      <a:pt x="22674" y="0"/>
                      <a:pt x="34437" y="67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8"/>
              <p:cNvSpPr/>
              <p:nvPr/>
            </p:nvSpPr>
            <p:spPr>
              <a:xfrm>
                <a:off x="4736000" y="4952600"/>
                <a:ext cx="873800" cy="67350"/>
              </a:xfrm>
              <a:custGeom>
                <a:rect b="b" l="l" r="r" t="t"/>
                <a:pathLst>
                  <a:path extrusionOk="0" fill="none" h="2694" w="34952">
                    <a:moveTo>
                      <a:pt x="0" y="2693"/>
                    </a:moveTo>
                    <a:cubicBezTo>
                      <a:pt x="11743" y="2258"/>
                      <a:pt x="23189" y="0"/>
                      <a:pt x="34952" y="416"/>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8"/>
              <p:cNvSpPr/>
              <p:nvPr/>
            </p:nvSpPr>
            <p:spPr>
              <a:xfrm>
                <a:off x="4739950" y="4916450"/>
                <a:ext cx="880250" cy="47550"/>
              </a:xfrm>
              <a:custGeom>
                <a:rect b="b" l="l" r="r" t="t"/>
                <a:pathLst>
                  <a:path extrusionOk="0" fill="none" h="1902" w="35210">
                    <a:moveTo>
                      <a:pt x="1" y="1902"/>
                    </a:moveTo>
                    <a:cubicBezTo>
                      <a:pt x="11763" y="1763"/>
                      <a:pt x="23427" y="1"/>
                      <a:pt x="35210" y="2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8"/>
              <p:cNvSpPr/>
              <p:nvPr/>
            </p:nvSpPr>
            <p:spPr>
              <a:xfrm>
                <a:off x="4740450" y="4857050"/>
                <a:ext cx="884200" cy="64875"/>
              </a:xfrm>
              <a:custGeom>
                <a:rect b="b" l="l" r="r" t="t"/>
                <a:pathLst>
                  <a:path extrusionOk="0" fill="none" h="2595" w="35368">
                    <a:moveTo>
                      <a:pt x="1" y="1961"/>
                    </a:moveTo>
                    <a:cubicBezTo>
                      <a:pt x="11882" y="2594"/>
                      <a:pt x="23526" y="20"/>
                      <a:pt x="35368"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8"/>
              <p:cNvSpPr/>
              <p:nvPr/>
            </p:nvSpPr>
            <p:spPr>
              <a:xfrm>
                <a:off x="4742925" y="4796150"/>
                <a:ext cx="898075" cy="106475"/>
              </a:xfrm>
              <a:custGeom>
                <a:rect b="b" l="l" r="r" t="t"/>
                <a:pathLst>
                  <a:path extrusionOk="0" fill="none" h="4259" w="35923">
                    <a:moveTo>
                      <a:pt x="1" y="2753"/>
                    </a:moveTo>
                    <a:cubicBezTo>
                      <a:pt x="12140" y="4258"/>
                      <a:pt x="23803" y="1"/>
                      <a:pt x="35922"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8"/>
              <p:cNvSpPr/>
              <p:nvPr/>
            </p:nvSpPr>
            <p:spPr>
              <a:xfrm>
                <a:off x="4747875" y="4735250"/>
                <a:ext cx="920850" cy="161925"/>
              </a:xfrm>
              <a:custGeom>
                <a:rect b="b" l="l" r="r" t="t"/>
                <a:pathLst>
                  <a:path extrusionOk="0" fill="none" h="6477" w="36834">
                    <a:moveTo>
                      <a:pt x="1" y="4120"/>
                    </a:moveTo>
                    <a:cubicBezTo>
                      <a:pt x="12575" y="6476"/>
                      <a:pt x="24318" y="159"/>
                      <a:pt x="36833"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8"/>
              <p:cNvSpPr/>
              <p:nvPr/>
            </p:nvSpPr>
            <p:spPr>
              <a:xfrm>
                <a:off x="4754325" y="4674850"/>
                <a:ext cx="950025" cy="223800"/>
              </a:xfrm>
              <a:custGeom>
                <a:rect b="b" l="l" r="r" t="t"/>
                <a:pathLst>
                  <a:path extrusionOk="0" fill="none" h="8952" w="38001">
                    <a:moveTo>
                      <a:pt x="0" y="5902"/>
                    </a:moveTo>
                    <a:cubicBezTo>
                      <a:pt x="13090" y="8952"/>
                      <a:pt x="25011" y="456"/>
                      <a:pt x="38001"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8"/>
              <p:cNvSpPr/>
              <p:nvPr/>
            </p:nvSpPr>
            <p:spPr>
              <a:xfrm>
                <a:off x="4761750" y="4613975"/>
                <a:ext cx="983200" cy="293100"/>
              </a:xfrm>
              <a:custGeom>
                <a:rect b="b" l="l" r="r" t="t"/>
                <a:pathLst>
                  <a:path extrusionOk="0" fill="none" h="11724" w="39328">
                    <a:moveTo>
                      <a:pt x="0" y="7961"/>
                    </a:moveTo>
                    <a:cubicBezTo>
                      <a:pt x="13585" y="11723"/>
                      <a:pt x="25922" y="832"/>
                      <a:pt x="39328"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8"/>
              <p:cNvSpPr/>
              <p:nvPr/>
            </p:nvSpPr>
            <p:spPr>
              <a:xfrm>
                <a:off x="4769675" y="4553575"/>
                <a:ext cx="1017350" cy="364875"/>
              </a:xfrm>
              <a:custGeom>
                <a:rect b="b" l="l" r="r" t="t"/>
                <a:pathLst>
                  <a:path extrusionOk="0" fill="none" h="14595" w="40694">
                    <a:moveTo>
                      <a:pt x="0" y="10060"/>
                    </a:moveTo>
                    <a:cubicBezTo>
                      <a:pt x="14080" y="14595"/>
                      <a:pt x="26852" y="1228"/>
                      <a:pt x="40694"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8"/>
              <p:cNvSpPr/>
              <p:nvPr/>
            </p:nvSpPr>
            <p:spPr>
              <a:xfrm>
                <a:off x="4777100" y="4492675"/>
                <a:ext cx="1050025" cy="435675"/>
              </a:xfrm>
              <a:custGeom>
                <a:rect b="b" l="l" r="r" t="t"/>
                <a:pathLst>
                  <a:path extrusionOk="0" fill="none" h="17427" w="42001">
                    <a:moveTo>
                      <a:pt x="0" y="12120"/>
                    </a:moveTo>
                    <a:cubicBezTo>
                      <a:pt x="14495" y="17427"/>
                      <a:pt x="27822" y="1585"/>
                      <a:pt x="42001"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8"/>
              <p:cNvSpPr/>
              <p:nvPr/>
            </p:nvSpPr>
            <p:spPr>
              <a:xfrm>
                <a:off x="4784025" y="4431775"/>
                <a:ext cx="1078750" cy="508475"/>
              </a:xfrm>
              <a:custGeom>
                <a:rect b="b" l="l" r="r" t="t"/>
                <a:pathLst>
                  <a:path extrusionOk="0" fill="none" h="20339" w="43150">
                    <a:moveTo>
                      <a:pt x="0" y="13902"/>
                    </a:moveTo>
                    <a:cubicBezTo>
                      <a:pt x="15545" y="20338"/>
                      <a:pt x="28041" y="555"/>
                      <a:pt x="43150"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8"/>
              <p:cNvSpPr/>
              <p:nvPr/>
            </p:nvSpPr>
            <p:spPr>
              <a:xfrm>
                <a:off x="4788475" y="4371400"/>
                <a:ext cx="1102025" cy="566375"/>
              </a:xfrm>
              <a:custGeom>
                <a:rect b="b" l="l" r="r" t="t"/>
                <a:pathLst>
                  <a:path extrusionOk="0" fill="none" h="22655" w="44081">
                    <a:moveTo>
                      <a:pt x="0" y="15268"/>
                    </a:moveTo>
                    <a:cubicBezTo>
                      <a:pt x="15823" y="22654"/>
                      <a:pt x="28694" y="574"/>
                      <a:pt x="44081"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8"/>
              <p:cNvSpPr/>
              <p:nvPr/>
            </p:nvSpPr>
            <p:spPr>
              <a:xfrm>
                <a:off x="4790950" y="4310500"/>
                <a:ext cx="1116375" cy="611425"/>
              </a:xfrm>
              <a:custGeom>
                <a:rect b="b" l="l" r="r" t="t"/>
                <a:pathLst>
                  <a:path extrusionOk="0" fill="none" h="24457" w="44655">
                    <a:moveTo>
                      <a:pt x="1" y="16060"/>
                    </a:moveTo>
                    <a:cubicBezTo>
                      <a:pt x="16001" y="24456"/>
                      <a:pt x="29051" y="377"/>
                      <a:pt x="44655"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8"/>
              <p:cNvSpPr/>
              <p:nvPr/>
            </p:nvSpPr>
            <p:spPr>
              <a:xfrm>
                <a:off x="4791450" y="4250100"/>
                <a:ext cx="1116375" cy="625275"/>
              </a:xfrm>
              <a:custGeom>
                <a:rect b="b" l="l" r="r" t="t"/>
                <a:pathLst>
                  <a:path extrusionOk="0" fill="none" h="25011" w="44655">
                    <a:moveTo>
                      <a:pt x="0" y="16199"/>
                    </a:moveTo>
                    <a:cubicBezTo>
                      <a:pt x="15822" y="25011"/>
                      <a:pt x="29090" y="416"/>
                      <a:pt x="44655"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8"/>
              <p:cNvSpPr/>
              <p:nvPr/>
            </p:nvSpPr>
            <p:spPr>
              <a:xfrm>
                <a:off x="4787000" y="4192175"/>
                <a:ext cx="1080725" cy="605475"/>
              </a:xfrm>
              <a:custGeom>
                <a:rect b="b" l="l" r="r" t="t"/>
                <a:pathLst>
                  <a:path extrusionOk="0" fill="none" h="24219" w="43229">
                    <a:moveTo>
                      <a:pt x="0" y="16159"/>
                    </a:moveTo>
                    <a:cubicBezTo>
                      <a:pt x="16119" y="24219"/>
                      <a:pt x="27407" y="1"/>
                      <a:pt x="43229" y="17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8"/>
              <p:cNvSpPr/>
              <p:nvPr/>
            </p:nvSpPr>
            <p:spPr>
              <a:xfrm>
                <a:off x="4776600" y="4150100"/>
                <a:ext cx="1013400" cy="475275"/>
              </a:xfrm>
              <a:custGeom>
                <a:rect b="b" l="l" r="r" t="t"/>
                <a:pathLst>
                  <a:path extrusionOk="0" fill="none" h="19011" w="40536">
                    <a:moveTo>
                      <a:pt x="0" y="15466"/>
                    </a:moveTo>
                    <a:cubicBezTo>
                      <a:pt x="7743" y="19011"/>
                      <a:pt x="13307" y="15288"/>
                      <a:pt x="19565" y="10595"/>
                    </a:cubicBezTo>
                    <a:cubicBezTo>
                      <a:pt x="26100" y="5703"/>
                      <a:pt x="32100" y="713"/>
                      <a:pt x="40536"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8"/>
              <p:cNvSpPr/>
              <p:nvPr/>
            </p:nvSpPr>
            <p:spPr>
              <a:xfrm>
                <a:off x="4761750" y="4108025"/>
                <a:ext cx="927275" cy="446550"/>
              </a:xfrm>
              <a:custGeom>
                <a:rect b="b" l="l" r="r" t="t"/>
                <a:pathLst>
                  <a:path extrusionOk="0" fill="none" h="17862" w="37091">
                    <a:moveTo>
                      <a:pt x="0" y="14773"/>
                    </a:moveTo>
                    <a:cubicBezTo>
                      <a:pt x="7485" y="17862"/>
                      <a:pt x="11941" y="14773"/>
                      <a:pt x="17723" y="9981"/>
                    </a:cubicBezTo>
                    <a:cubicBezTo>
                      <a:pt x="23803" y="4931"/>
                      <a:pt x="28912" y="614"/>
                      <a:pt x="37090"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8"/>
              <p:cNvSpPr/>
              <p:nvPr/>
            </p:nvSpPr>
            <p:spPr>
              <a:xfrm>
                <a:off x="4743925" y="4066925"/>
                <a:ext cx="834700" cy="417350"/>
              </a:xfrm>
              <a:custGeom>
                <a:rect b="b" l="l" r="r" t="t"/>
                <a:pathLst>
                  <a:path extrusionOk="0" fill="none" h="16694" w="33388">
                    <a:moveTo>
                      <a:pt x="0" y="14001"/>
                    </a:moveTo>
                    <a:cubicBezTo>
                      <a:pt x="7030" y="16694"/>
                      <a:pt x="10694" y="14238"/>
                      <a:pt x="15763" y="9327"/>
                    </a:cubicBezTo>
                    <a:cubicBezTo>
                      <a:pt x="21149" y="4100"/>
                      <a:pt x="25605" y="476"/>
                      <a:pt x="33387"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8"/>
              <p:cNvSpPr/>
              <p:nvPr/>
            </p:nvSpPr>
            <p:spPr>
              <a:xfrm>
                <a:off x="4724600" y="4024850"/>
                <a:ext cx="747075" cy="390625"/>
              </a:xfrm>
              <a:custGeom>
                <a:rect b="b" l="l" r="r" t="t"/>
                <a:pathLst>
                  <a:path extrusionOk="0" fill="none" h="15625" w="29883">
                    <a:moveTo>
                      <a:pt x="1" y="13288"/>
                    </a:moveTo>
                    <a:cubicBezTo>
                      <a:pt x="6714" y="15624"/>
                      <a:pt x="9585" y="13624"/>
                      <a:pt x="13882" y="8713"/>
                    </a:cubicBezTo>
                    <a:cubicBezTo>
                      <a:pt x="18556" y="3367"/>
                      <a:pt x="22437" y="357"/>
                      <a:pt x="29883"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8"/>
              <p:cNvSpPr/>
              <p:nvPr/>
            </p:nvSpPr>
            <p:spPr>
              <a:xfrm>
                <a:off x="4705800" y="3978300"/>
                <a:ext cx="676775" cy="367375"/>
              </a:xfrm>
              <a:custGeom>
                <a:rect b="b" l="l" r="r" t="t"/>
                <a:pathLst>
                  <a:path extrusionOk="0" fill="none" h="14695" w="27071">
                    <a:moveTo>
                      <a:pt x="0" y="12754"/>
                    </a:moveTo>
                    <a:cubicBezTo>
                      <a:pt x="6397" y="14694"/>
                      <a:pt x="8674" y="13447"/>
                      <a:pt x="12357" y="8179"/>
                    </a:cubicBezTo>
                    <a:cubicBezTo>
                      <a:pt x="16357" y="2437"/>
                      <a:pt x="19783" y="298"/>
                      <a:pt x="27070"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8"/>
              <p:cNvSpPr/>
              <p:nvPr/>
            </p:nvSpPr>
            <p:spPr>
              <a:xfrm>
                <a:off x="4688975" y="3925325"/>
                <a:ext cx="635175" cy="349550"/>
              </a:xfrm>
              <a:custGeom>
                <a:rect b="b" l="l" r="r" t="t"/>
                <a:pathLst>
                  <a:path extrusionOk="0" fill="none" h="13982" w="25407">
                    <a:moveTo>
                      <a:pt x="0" y="12477"/>
                    </a:moveTo>
                    <a:cubicBezTo>
                      <a:pt x="6099" y="13982"/>
                      <a:pt x="8317" y="13011"/>
                      <a:pt x="11387" y="7783"/>
                    </a:cubicBezTo>
                    <a:cubicBezTo>
                      <a:pt x="14951" y="1684"/>
                      <a:pt x="18199" y="278"/>
                      <a:pt x="25407"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8"/>
              <p:cNvSpPr/>
              <p:nvPr/>
            </p:nvSpPr>
            <p:spPr>
              <a:xfrm>
                <a:off x="4675100" y="3862950"/>
                <a:ext cx="636175" cy="343600"/>
              </a:xfrm>
              <a:custGeom>
                <a:rect b="b" l="l" r="r" t="t"/>
                <a:pathLst>
                  <a:path extrusionOk="0" fill="none" h="13744" w="25447">
                    <a:moveTo>
                      <a:pt x="1" y="12575"/>
                    </a:moveTo>
                    <a:cubicBezTo>
                      <a:pt x="6199" y="13744"/>
                      <a:pt x="8417" y="12972"/>
                      <a:pt x="11249" y="7585"/>
                    </a:cubicBezTo>
                    <a:cubicBezTo>
                      <a:pt x="14595" y="1189"/>
                      <a:pt x="18120" y="239"/>
                      <a:pt x="25447"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8"/>
              <p:cNvSpPr/>
              <p:nvPr/>
            </p:nvSpPr>
            <p:spPr>
              <a:xfrm>
                <a:off x="4666200" y="3788200"/>
                <a:ext cx="690125" cy="348550"/>
              </a:xfrm>
              <a:custGeom>
                <a:rect b="b" l="l" r="r" t="t"/>
                <a:pathLst>
                  <a:path extrusionOk="0" fill="none" h="13942" w="27605">
                    <a:moveTo>
                      <a:pt x="0" y="13209"/>
                    </a:moveTo>
                    <a:cubicBezTo>
                      <a:pt x="6436" y="13942"/>
                      <a:pt x="9228" y="13308"/>
                      <a:pt x="12159" y="7625"/>
                    </a:cubicBezTo>
                    <a:cubicBezTo>
                      <a:pt x="15644" y="872"/>
                      <a:pt x="20100" y="278"/>
                      <a:pt x="27605"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8"/>
              <p:cNvSpPr/>
              <p:nvPr/>
            </p:nvSpPr>
            <p:spPr>
              <a:xfrm>
                <a:off x="5166200" y="3700575"/>
                <a:ext cx="764900" cy="1456000"/>
              </a:xfrm>
              <a:custGeom>
                <a:rect b="b" l="l" r="r" t="t"/>
                <a:pathLst>
                  <a:path extrusionOk="0" fill="none" h="58240" w="30596">
                    <a:moveTo>
                      <a:pt x="7862" y="1"/>
                    </a:moveTo>
                    <a:cubicBezTo>
                      <a:pt x="2516" y="4793"/>
                      <a:pt x="1" y="8100"/>
                      <a:pt x="7367" y="12159"/>
                    </a:cubicBezTo>
                    <a:cubicBezTo>
                      <a:pt x="12635" y="15051"/>
                      <a:pt x="19031" y="15922"/>
                      <a:pt x="24061" y="19268"/>
                    </a:cubicBezTo>
                    <a:cubicBezTo>
                      <a:pt x="30595" y="23645"/>
                      <a:pt x="24734" y="30774"/>
                      <a:pt x="21526" y="35487"/>
                    </a:cubicBezTo>
                    <a:cubicBezTo>
                      <a:pt x="19902" y="37883"/>
                      <a:pt x="18021" y="40279"/>
                      <a:pt x="16952" y="42992"/>
                    </a:cubicBezTo>
                    <a:cubicBezTo>
                      <a:pt x="16021" y="45388"/>
                      <a:pt x="16358" y="48933"/>
                      <a:pt x="14754" y="50952"/>
                    </a:cubicBezTo>
                    <a:cubicBezTo>
                      <a:pt x="11922" y="54477"/>
                      <a:pt x="4951" y="52121"/>
                      <a:pt x="4714" y="5824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8"/>
              <p:cNvSpPr/>
              <p:nvPr/>
            </p:nvSpPr>
            <p:spPr>
              <a:xfrm>
                <a:off x="5124125" y="3712450"/>
                <a:ext cx="728250" cy="1436200"/>
              </a:xfrm>
              <a:custGeom>
                <a:rect b="b" l="l" r="r" t="t"/>
                <a:pathLst>
                  <a:path extrusionOk="0" fill="none" h="57448" w="29130">
                    <a:moveTo>
                      <a:pt x="5941" y="1"/>
                    </a:moveTo>
                    <a:cubicBezTo>
                      <a:pt x="278" y="5823"/>
                      <a:pt x="1" y="8813"/>
                      <a:pt x="7585" y="12714"/>
                    </a:cubicBezTo>
                    <a:cubicBezTo>
                      <a:pt x="12436" y="15209"/>
                      <a:pt x="18476" y="16239"/>
                      <a:pt x="22853" y="19586"/>
                    </a:cubicBezTo>
                    <a:cubicBezTo>
                      <a:pt x="29130" y="24358"/>
                      <a:pt x="24318" y="30239"/>
                      <a:pt x="20734" y="35428"/>
                    </a:cubicBezTo>
                    <a:cubicBezTo>
                      <a:pt x="19050" y="37883"/>
                      <a:pt x="17130" y="40319"/>
                      <a:pt x="16100" y="43151"/>
                    </a:cubicBezTo>
                    <a:cubicBezTo>
                      <a:pt x="15169" y="45745"/>
                      <a:pt x="15605" y="48992"/>
                      <a:pt x="13367" y="50953"/>
                    </a:cubicBezTo>
                    <a:cubicBezTo>
                      <a:pt x="10120" y="53765"/>
                      <a:pt x="3763" y="51646"/>
                      <a:pt x="3070" y="57448"/>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8"/>
              <p:cNvSpPr/>
              <p:nvPr/>
            </p:nvSpPr>
            <p:spPr>
              <a:xfrm>
                <a:off x="5085500" y="3731775"/>
                <a:ext cx="698575" cy="1416875"/>
              </a:xfrm>
              <a:custGeom>
                <a:rect b="b" l="l" r="r" t="t"/>
                <a:pathLst>
                  <a:path extrusionOk="0" fill="none" h="56675" w="27943">
                    <a:moveTo>
                      <a:pt x="4635" y="0"/>
                    </a:moveTo>
                    <a:cubicBezTo>
                      <a:pt x="1209" y="1941"/>
                      <a:pt x="1" y="4634"/>
                      <a:pt x="971" y="8080"/>
                    </a:cubicBezTo>
                    <a:cubicBezTo>
                      <a:pt x="2813" y="10496"/>
                      <a:pt x="5308" y="12357"/>
                      <a:pt x="8160" y="13426"/>
                    </a:cubicBezTo>
                    <a:cubicBezTo>
                      <a:pt x="12615" y="15684"/>
                      <a:pt x="17803" y="16951"/>
                      <a:pt x="21843" y="19961"/>
                    </a:cubicBezTo>
                    <a:cubicBezTo>
                      <a:pt x="27942" y="24516"/>
                      <a:pt x="23051" y="30575"/>
                      <a:pt x="19764" y="35308"/>
                    </a:cubicBezTo>
                    <a:cubicBezTo>
                      <a:pt x="18021" y="37803"/>
                      <a:pt x="16140" y="40239"/>
                      <a:pt x="15150" y="43150"/>
                    </a:cubicBezTo>
                    <a:cubicBezTo>
                      <a:pt x="14417" y="45289"/>
                      <a:pt x="14675" y="47843"/>
                      <a:pt x="13130" y="49625"/>
                    </a:cubicBezTo>
                    <a:cubicBezTo>
                      <a:pt x="9981" y="53249"/>
                      <a:pt x="2932" y="50576"/>
                      <a:pt x="1862" y="56675"/>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8"/>
              <p:cNvSpPr/>
              <p:nvPr/>
            </p:nvSpPr>
            <p:spPr>
              <a:xfrm>
                <a:off x="5037500" y="3758000"/>
                <a:ext cx="662900" cy="1398075"/>
              </a:xfrm>
              <a:custGeom>
                <a:rect b="b" l="l" r="r" t="t"/>
                <a:pathLst>
                  <a:path extrusionOk="0" fill="none" h="55923" w="26516">
                    <a:moveTo>
                      <a:pt x="4337" y="1"/>
                    </a:moveTo>
                    <a:cubicBezTo>
                      <a:pt x="1010" y="2159"/>
                      <a:pt x="0" y="4912"/>
                      <a:pt x="1307" y="8298"/>
                    </a:cubicBezTo>
                    <a:cubicBezTo>
                      <a:pt x="3268" y="10773"/>
                      <a:pt x="5842" y="12694"/>
                      <a:pt x="8773" y="13922"/>
                    </a:cubicBezTo>
                    <a:cubicBezTo>
                      <a:pt x="13010" y="16199"/>
                      <a:pt x="18298" y="17625"/>
                      <a:pt x="21842" y="20991"/>
                    </a:cubicBezTo>
                    <a:cubicBezTo>
                      <a:pt x="26516" y="25447"/>
                      <a:pt x="22040" y="30972"/>
                      <a:pt x="19149" y="35111"/>
                    </a:cubicBezTo>
                    <a:cubicBezTo>
                      <a:pt x="17723" y="37150"/>
                      <a:pt x="16080" y="39150"/>
                      <a:pt x="15149" y="41487"/>
                    </a:cubicBezTo>
                    <a:cubicBezTo>
                      <a:pt x="14139" y="44081"/>
                      <a:pt x="14595" y="46933"/>
                      <a:pt x="12436" y="48953"/>
                    </a:cubicBezTo>
                    <a:cubicBezTo>
                      <a:pt x="9109" y="52042"/>
                      <a:pt x="2673" y="50259"/>
                      <a:pt x="1505" y="55923"/>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8"/>
              <p:cNvSpPr/>
              <p:nvPr/>
            </p:nvSpPr>
            <p:spPr>
              <a:xfrm>
                <a:off x="5001850" y="3789200"/>
                <a:ext cx="612400" cy="1378775"/>
              </a:xfrm>
              <a:custGeom>
                <a:rect b="b" l="l" r="r" t="t"/>
                <a:pathLst>
                  <a:path extrusionOk="0" fill="none" h="55151" w="24496">
                    <a:moveTo>
                      <a:pt x="4040" y="0"/>
                    </a:moveTo>
                    <a:cubicBezTo>
                      <a:pt x="852" y="2337"/>
                      <a:pt x="0" y="5189"/>
                      <a:pt x="1505" y="8535"/>
                    </a:cubicBezTo>
                    <a:cubicBezTo>
                      <a:pt x="2911" y="10456"/>
                      <a:pt x="4753" y="12001"/>
                      <a:pt x="6852" y="13090"/>
                    </a:cubicBezTo>
                    <a:cubicBezTo>
                      <a:pt x="10872" y="15941"/>
                      <a:pt x="16139" y="17308"/>
                      <a:pt x="19625" y="20872"/>
                    </a:cubicBezTo>
                    <a:cubicBezTo>
                      <a:pt x="24496" y="25843"/>
                      <a:pt x="21585" y="29981"/>
                      <a:pt x="18021" y="34813"/>
                    </a:cubicBezTo>
                    <a:cubicBezTo>
                      <a:pt x="16298" y="37150"/>
                      <a:pt x="14832" y="39269"/>
                      <a:pt x="13862" y="42021"/>
                    </a:cubicBezTo>
                    <a:cubicBezTo>
                      <a:pt x="13030" y="44338"/>
                      <a:pt x="13545" y="46338"/>
                      <a:pt x="11426" y="48219"/>
                    </a:cubicBezTo>
                    <a:cubicBezTo>
                      <a:pt x="8080" y="51190"/>
                      <a:pt x="2317" y="49586"/>
                      <a:pt x="1109" y="5515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8"/>
              <p:cNvSpPr/>
              <p:nvPr/>
            </p:nvSpPr>
            <p:spPr>
              <a:xfrm>
                <a:off x="4975125" y="3823850"/>
                <a:ext cx="567350" cy="1361950"/>
              </a:xfrm>
              <a:custGeom>
                <a:rect b="b" l="l" r="r" t="t"/>
                <a:pathLst>
                  <a:path extrusionOk="0" fill="none" h="54478" w="22694">
                    <a:moveTo>
                      <a:pt x="3802" y="0"/>
                    </a:moveTo>
                    <a:cubicBezTo>
                      <a:pt x="713" y="2535"/>
                      <a:pt x="0" y="5466"/>
                      <a:pt x="1644" y="8832"/>
                    </a:cubicBezTo>
                    <a:cubicBezTo>
                      <a:pt x="3050" y="10773"/>
                      <a:pt x="4871" y="12417"/>
                      <a:pt x="6951" y="13644"/>
                    </a:cubicBezTo>
                    <a:cubicBezTo>
                      <a:pt x="10258" y="16179"/>
                      <a:pt x="14337" y="17803"/>
                      <a:pt x="17426" y="20635"/>
                    </a:cubicBezTo>
                    <a:cubicBezTo>
                      <a:pt x="22694" y="25447"/>
                      <a:pt x="20040" y="29764"/>
                      <a:pt x="16535" y="34477"/>
                    </a:cubicBezTo>
                    <a:cubicBezTo>
                      <a:pt x="15169" y="36318"/>
                      <a:pt x="13802" y="37902"/>
                      <a:pt x="12990" y="40101"/>
                    </a:cubicBezTo>
                    <a:cubicBezTo>
                      <a:pt x="12139" y="42457"/>
                      <a:pt x="12614" y="44774"/>
                      <a:pt x="10812" y="46734"/>
                    </a:cubicBezTo>
                    <a:cubicBezTo>
                      <a:pt x="7347" y="50517"/>
                      <a:pt x="3069" y="49051"/>
                      <a:pt x="673" y="5447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8"/>
              <p:cNvSpPr/>
              <p:nvPr/>
            </p:nvSpPr>
            <p:spPr>
              <a:xfrm>
                <a:off x="4958775" y="3860975"/>
                <a:ext cx="496075" cy="1346100"/>
              </a:xfrm>
              <a:custGeom>
                <a:rect b="b" l="l" r="r" t="t"/>
                <a:pathLst>
                  <a:path extrusionOk="0" fill="none" h="53844" w="19843">
                    <a:moveTo>
                      <a:pt x="3426" y="1"/>
                    </a:moveTo>
                    <a:cubicBezTo>
                      <a:pt x="298" y="5605"/>
                      <a:pt x="1" y="8258"/>
                      <a:pt x="4674" y="12654"/>
                    </a:cubicBezTo>
                    <a:cubicBezTo>
                      <a:pt x="8199" y="15961"/>
                      <a:pt x="13169" y="18001"/>
                      <a:pt x="16239" y="21803"/>
                    </a:cubicBezTo>
                    <a:cubicBezTo>
                      <a:pt x="19843" y="26259"/>
                      <a:pt x="17744" y="30219"/>
                      <a:pt x="14654" y="34081"/>
                    </a:cubicBezTo>
                    <a:cubicBezTo>
                      <a:pt x="13308" y="35784"/>
                      <a:pt x="12120" y="37249"/>
                      <a:pt x="11446" y="39328"/>
                    </a:cubicBezTo>
                    <a:cubicBezTo>
                      <a:pt x="10832" y="41269"/>
                      <a:pt x="11110" y="43368"/>
                      <a:pt x="9842" y="45091"/>
                    </a:cubicBezTo>
                    <a:cubicBezTo>
                      <a:pt x="6872" y="49131"/>
                      <a:pt x="2199" y="48655"/>
                      <a:pt x="100" y="5384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8"/>
              <p:cNvSpPr/>
              <p:nvPr/>
            </p:nvSpPr>
            <p:spPr>
              <a:xfrm>
                <a:off x="4935025" y="3898600"/>
                <a:ext cx="435675" cy="1333225"/>
              </a:xfrm>
              <a:custGeom>
                <a:rect b="b" l="l" r="r" t="t"/>
                <a:pathLst>
                  <a:path extrusionOk="0" fill="none" h="53329" w="17427">
                    <a:moveTo>
                      <a:pt x="3505" y="1"/>
                    </a:moveTo>
                    <a:cubicBezTo>
                      <a:pt x="554" y="5823"/>
                      <a:pt x="416" y="8516"/>
                      <a:pt x="4871" y="13189"/>
                    </a:cubicBezTo>
                    <a:cubicBezTo>
                      <a:pt x="7941" y="16377"/>
                      <a:pt x="12971" y="19051"/>
                      <a:pt x="15149" y="23071"/>
                    </a:cubicBezTo>
                    <a:cubicBezTo>
                      <a:pt x="17426" y="27269"/>
                      <a:pt x="15644" y="30397"/>
                      <a:pt x="13070" y="33665"/>
                    </a:cubicBezTo>
                    <a:cubicBezTo>
                      <a:pt x="11723" y="35368"/>
                      <a:pt x="10792" y="36279"/>
                      <a:pt x="10099" y="38398"/>
                    </a:cubicBezTo>
                    <a:cubicBezTo>
                      <a:pt x="9426" y="40418"/>
                      <a:pt x="9862" y="42279"/>
                      <a:pt x="8495" y="44200"/>
                    </a:cubicBezTo>
                    <a:cubicBezTo>
                      <a:pt x="5703" y="48141"/>
                      <a:pt x="1802" y="48299"/>
                      <a:pt x="0" y="5332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p:nvPr/>
            </p:nvSpPr>
            <p:spPr>
              <a:xfrm>
                <a:off x="4911750" y="3935250"/>
                <a:ext cx="377750" cy="1323325"/>
              </a:xfrm>
              <a:custGeom>
                <a:rect b="b" l="l" r="r" t="t"/>
                <a:pathLst>
                  <a:path extrusionOk="0" fill="none" h="52933" w="15110">
                    <a:moveTo>
                      <a:pt x="3624" y="0"/>
                    </a:moveTo>
                    <a:cubicBezTo>
                      <a:pt x="931" y="5644"/>
                      <a:pt x="693" y="8436"/>
                      <a:pt x="4575" y="13268"/>
                    </a:cubicBezTo>
                    <a:cubicBezTo>
                      <a:pt x="7228" y="16555"/>
                      <a:pt x="11624" y="19446"/>
                      <a:pt x="13367" y="23446"/>
                    </a:cubicBezTo>
                    <a:cubicBezTo>
                      <a:pt x="15110" y="27407"/>
                      <a:pt x="13981" y="30258"/>
                      <a:pt x="11466" y="33229"/>
                    </a:cubicBezTo>
                    <a:cubicBezTo>
                      <a:pt x="8773" y="36417"/>
                      <a:pt x="9565" y="39625"/>
                      <a:pt x="7545" y="43051"/>
                    </a:cubicBezTo>
                    <a:cubicBezTo>
                      <a:pt x="5129" y="47110"/>
                      <a:pt x="1485" y="48001"/>
                      <a:pt x="0" y="5293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8"/>
              <p:cNvSpPr/>
              <p:nvPr/>
            </p:nvSpPr>
            <p:spPr>
              <a:xfrm>
                <a:off x="4889475" y="3970400"/>
                <a:ext cx="320325" cy="1316375"/>
              </a:xfrm>
              <a:custGeom>
                <a:rect b="b" l="l" r="r" t="t"/>
                <a:pathLst>
                  <a:path extrusionOk="0" fill="none" h="52655" w="12813">
                    <a:moveTo>
                      <a:pt x="3624" y="0"/>
                    </a:moveTo>
                    <a:cubicBezTo>
                      <a:pt x="1149" y="5802"/>
                      <a:pt x="1050" y="8713"/>
                      <a:pt x="4594" y="13783"/>
                    </a:cubicBezTo>
                    <a:cubicBezTo>
                      <a:pt x="6733" y="16852"/>
                      <a:pt x="9684" y="19367"/>
                      <a:pt x="11090" y="22912"/>
                    </a:cubicBezTo>
                    <a:cubicBezTo>
                      <a:pt x="12812" y="27268"/>
                      <a:pt x="12397" y="29446"/>
                      <a:pt x="9842" y="32773"/>
                    </a:cubicBezTo>
                    <a:cubicBezTo>
                      <a:pt x="7406" y="35942"/>
                      <a:pt x="8179" y="39070"/>
                      <a:pt x="6317" y="42516"/>
                    </a:cubicBezTo>
                    <a:cubicBezTo>
                      <a:pt x="4179" y="46476"/>
                      <a:pt x="1169" y="47922"/>
                      <a:pt x="0" y="52655"/>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8"/>
              <p:cNvSpPr/>
              <p:nvPr/>
            </p:nvSpPr>
            <p:spPr>
              <a:xfrm>
                <a:off x="4866200" y="4002075"/>
                <a:ext cx="268350" cy="1313425"/>
              </a:xfrm>
              <a:custGeom>
                <a:rect b="b" l="l" r="r" t="t"/>
                <a:pathLst>
                  <a:path extrusionOk="0" fill="none" h="52537" w="10734">
                    <a:moveTo>
                      <a:pt x="3486" y="0"/>
                    </a:moveTo>
                    <a:cubicBezTo>
                      <a:pt x="1327" y="5585"/>
                      <a:pt x="1228" y="8634"/>
                      <a:pt x="4159" y="13743"/>
                    </a:cubicBezTo>
                    <a:cubicBezTo>
                      <a:pt x="5941" y="16872"/>
                      <a:pt x="8397" y="19565"/>
                      <a:pt x="9486" y="23050"/>
                    </a:cubicBezTo>
                    <a:cubicBezTo>
                      <a:pt x="10733" y="27051"/>
                      <a:pt x="10694" y="29367"/>
                      <a:pt x="8298" y="32298"/>
                    </a:cubicBezTo>
                    <a:cubicBezTo>
                      <a:pt x="5902" y="35249"/>
                      <a:pt x="6852" y="38081"/>
                      <a:pt x="5347" y="41566"/>
                    </a:cubicBezTo>
                    <a:cubicBezTo>
                      <a:pt x="3605" y="45665"/>
                      <a:pt x="892" y="47863"/>
                      <a:pt x="0" y="52536"/>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8"/>
              <p:cNvSpPr/>
              <p:nvPr/>
            </p:nvSpPr>
            <p:spPr>
              <a:xfrm>
                <a:off x="4840450" y="4028800"/>
                <a:ext cx="222325" cy="1314925"/>
              </a:xfrm>
              <a:custGeom>
                <a:rect b="b" l="l" r="r" t="t"/>
                <a:pathLst>
                  <a:path extrusionOk="0" fill="none" h="52597" w="8893">
                    <a:moveTo>
                      <a:pt x="3169" y="1"/>
                    </a:moveTo>
                    <a:cubicBezTo>
                      <a:pt x="1328" y="5704"/>
                      <a:pt x="1466" y="8951"/>
                      <a:pt x="4001" y="14219"/>
                    </a:cubicBezTo>
                    <a:cubicBezTo>
                      <a:pt x="5585" y="17486"/>
                      <a:pt x="7585" y="20417"/>
                      <a:pt x="8239" y="24061"/>
                    </a:cubicBezTo>
                    <a:cubicBezTo>
                      <a:pt x="8892" y="27605"/>
                      <a:pt x="8437" y="29209"/>
                      <a:pt x="6872" y="31843"/>
                    </a:cubicBezTo>
                    <a:cubicBezTo>
                      <a:pt x="6357" y="32734"/>
                      <a:pt x="5783" y="32853"/>
                      <a:pt x="5328" y="33942"/>
                    </a:cubicBezTo>
                    <a:cubicBezTo>
                      <a:pt x="4595" y="35804"/>
                      <a:pt x="5209" y="38239"/>
                      <a:pt x="4615" y="40239"/>
                    </a:cubicBezTo>
                    <a:cubicBezTo>
                      <a:pt x="3288" y="44794"/>
                      <a:pt x="694" y="47705"/>
                      <a:pt x="1" y="52596"/>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8"/>
              <p:cNvSpPr/>
              <p:nvPr/>
            </p:nvSpPr>
            <p:spPr>
              <a:xfrm>
                <a:off x="4809275" y="4049100"/>
                <a:ext cx="186150" cy="1321350"/>
              </a:xfrm>
              <a:custGeom>
                <a:rect b="b" l="l" r="r" t="t"/>
                <a:pathLst>
                  <a:path extrusionOk="0" fill="none" h="52854" w="7446">
                    <a:moveTo>
                      <a:pt x="2634" y="1"/>
                    </a:moveTo>
                    <a:cubicBezTo>
                      <a:pt x="1287" y="5446"/>
                      <a:pt x="1525" y="8912"/>
                      <a:pt x="3565" y="14021"/>
                    </a:cubicBezTo>
                    <a:cubicBezTo>
                      <a:pt x="4891" y="17308"/>
                      <a:pt x="6495" y="20358"/>
                      <a:pt x="6990" y="23922"/>
                    </a:cubicBezTo>
                    <a:cubicBezTo>
                      <a:pt x="7446" y="27209"/>
                      <a:pt x="7129" y="28972"/>
                      <a:pt x="5703" y="31407"/>
                    </a:cubicBezTo>
                    <a:cubicBezTo>
                      <a:pt x="4218" y="34001"/>
                      <a:pt x="4535" y="36417"/>
                      <a:pt x="3802" y="39685"/>
                    </a:cubicBezTo>
                    <a:cubicBezTo>
                      <a:pt x="2753" y="44378"/>
                      <a:pt x="515" y="47923"/>
                      <a:pt x="0" y="52853"/>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8"/>
              <p:cNvSpPr/>
              <p:nvPr/>
            </p:nvSpPr>
            <p:spPr>
              <a:xfrm>
                <a:off x="4771650" y="4061975"/>
                <a:ext cx="169825" cy="1333225"/>
              </a:xfrm>
              <a:custGeom>
                <a:rect b="b" l="l" r="r" t="t"/>
                <a:pathLst>
                  <a:path extrusionOk="0" fill="none" h="53329" w="6793">
                    <a:moveTo>
                      <a:pt x="1822" y="0"/>
                    </a:moveTo>
                    <a:cubicBezTo>
                      <a:pt x="634" y="8654"/>
                      <a:pt x="4832" y="14436"/>
                      <a:pt x="6060" y="22655"/>
                    </a:cubicBezTo>
                    <a:cubicBezTo>
                      <a:pt x="6317" y="24437"/>
                      <a:pt x="6792" y="28219"/>
                      <a:pt x="5961" y="29783"/>
                    </a:cubicBezTo>
                    <a:cubicBezTo>
                      <a:pt x="5783" y="30140"/>
                      <a:pt x="4931" y="30793"/>
                      <a:pt x="4852" y="31011"/>
                    </a:cubicBezTo>
                    <a:cubicBezTo>
                      <a:pt x="4713" y="31328"/>
                      <a:pt x="3802" y="32259"/>
                      <a:pt x="3525" y="32813"/>
                    </a:cubicBezTo>
                    <a:cubicBezTo>
                      <a:pt x="2654" y="34615"/>
                      <a:pt x="3386" y="38001"/>
                      <a:pt x="2971" y="40021"/>
                    </a:cubicBezTo>
                    <a:cubicBezTo>
                      <a:pt x="2060" y="44576"/>
                      <a:pt x="376" y="48596"/>
                      <a:pt x="0" y="5332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8"/>
              <p:cNvSpPr/>
              <p:nvPr/>
            </p:nvSpPr>
            <p:spPr>
              <a:xfrm>
                <a:off x="4725600" y="4065450"/>
                <a:ext cx="151025" cy="1351525"/>
              </a:xfrm>
              <a:custGeom>
                <a:rect b="b" l="l" r="r" t="t"/>
                <a:pathLst>
                  <a:path extrusionOk="0" fill="none" h="54061" w="6041">
                    <a:moveTo>
                      <a:pt x="713" y="0"/>
                    </a:moveTo>
                    <a:cubicBezTo>
                      <a:pt x="713" y="8000"/>
                      <a:pt x="4357" y="14416"/>
                      <a:pt x="5525" y="22119"/>
                    </a:cubicBezTo>
                    <a:cubicBezTo>
                      <a:pt x="6040" y="25585"/>
                      <a:pt x="5367" y="28021"/>
                      <a:pt x="4377" y="30635"/>
                    </a:cubicBezTo>
                    <a:cubicBezTo>
                      <a:pt x="4238" y="31011"/>
                      <a:pt x="3367" y="31961"/>
                      <a:pt x="3090" y="32575"/>
                    </a:cubicBezTo>
                    <a:cubicBezTo>
                      <a:pt x="2199" y="34555"/>
                      <a:pt x="2931" y="37922"/>
                      <a:pt x="2555" y="40080"/>
                    </a:cubicBezTo>
                    <a:cubicBezTo>
                      <a:pt x="1763" y="44813"/>
                      <a:pt x="317" y="49189"/>
                      <a:pt x="1" y="5406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38"/>
            <p:cNvGrpSpPr/>
            <p:nvPr/>
          </p:nvGrpSpPr>
          <p:grpSpPr>
            <a:xfrm>
              <a:off x="7677150" y="549588"/>
              <a:ext cx="451025" cy="450550"/>
              <a:chOff x="2272075" y="2750050"/>
              <a:chExt cx="451025" cy="450550"/>
            </a:xfrm>
          </p:grpSpPr>
          <p:sp>
            <p:nvSpPr>
              <p:cNvPr id="684" name="Google Shape;684;p38"/>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8"/>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8"/>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8"/>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8"/>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8"/>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8"/>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8"/>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8"/>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8"/>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8"/>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8"/>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39"/>
          <p:cNvSpPr txBox="1"/>
          <p:nvPr>
            <p:ph type="title"/>
          </p:nvPr>
        </p:nvSpPr>
        <p:spPr>
          <a:xfrm>
            <a:off x="714300" y="583075"/>
            <a:ext cx="7715400" cy="6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the Data</a:t>
            </a:r>
            <a:endParaRPr/>
          </a:p>
        </p:txBody>
      </p:sp>
      <p:sp>
        <p:nvSpPr>
          <p:cNvPr id="705" name="Google Shape;705;p39"/>
          <p:cNvSpPr txBox="1"/>
          <p:nvPr>
            <p:ph idx="4294967295" type="subTitle"/>
          </p:nvPr>
        </p:nvSpPr>
        <p:spPr>
          <a:xfrm>
            <a:off x="714300" y="1132375"/>
            <a:ext cx="4701000" cy="39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t>How we attempted using all of our data.</a:t>
            </a:r>
            <a:endParaRPr sz="1600"/>
          </a:p>
        </p:txBody>
      </p:sp>
      <p:sp>
        <p:nvSpPr>
          <p:cNvPr id="706" name="Google Shape;706;p39"/>
          <p:cNvSpPr txBox="1"/>
          <p:nvPr>
            <p:ph idx="4294967295" type="subTitle"/>
          </p:nvPr>
        </p:nvSpPr>
        <p:spPr>
          <a:xfrm>
            <a:off x="714300" y="1772950"/>
            <a:ext cx="3764400" cy="2617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585858"/>
              </a:buClr>
              <a:buSzPts val="1500"/>
              <a:buChar char="●"/>
            </a:pPr>
            <a:r>
              <a:rPr lang="en" sz="1500">
                <a:solidFill>
                  <a:srgbClr val="585858"/>
                </a:solidFill>
              </a:rPr>
              <a:t>1.6 million rows of data total</a:t>
            </a:r>
            <a:endParaRPr sz="1500">
              <a:solidFill>
                <a:srgbClr val="585858"/>
              </a:solidFill>
            </a:endParaRPr>
          </a:p>
          <a:p>
            <a:pPr indent="-323850" lvl="0" marL="457200" rtl="0" algn="l">
              <a:spcBef>
                <a:spcPts val="1000"/>
              </a:spcBef>
              <a:spcAft>
                <a:spcPts val="0"/>
              </a:spcAft>
              <a:buClr>
                <a:srgbClr val="585858"/>
              </a:buClr>
              <a:buSzPts val="1500"/>
              <a:buChar char="●"/>
            </a:pPr>
            <a:r>
              <a:rPr lang="en" sz="1500">
                <a:solidFill>
                  <a:srgbClr val="585858"/>
                </a:solidFill>
              </a:rPr>
              <a:t>Full dataset </a:t>
            </a:r>
            <a:r>
              <a:rPr lang="en" sz="1500">
                <a:solidFill>
                  <a:srgbClr val="585858"/>
                </a:solidFill>
              </a:rPr>
              <a:t>could</a:t>
            </a:r>
            <a:r>
              <a:rPr lang="en" sz="1500">
                <a:solidFill>
                  <a:srgbClr val="585858"/>
                </a:solidFill>
              </a:rPr>
              <a:t> only be imported into Deepnote in sub-datasets</a:t>
            </a:r>
            <a:endParaRPr sz="1500">
              <a:solidFill>
                <a:srgbClr val="585858"/>
              </a:solidFill>
            </a:endParaRPr>
          </a:p>
          <a:p>
            <a:pPr indent="-323850" lvl="0" marL="457200" rtl="0" algn="l">
              <a:spcBef>
                <a:spcPts val="1000"/>
              </a:spcBef>
              <a:spcAft>
                <a:spcPts val="0"/>
              </a:spcAft>
              <a:buClr>
                <a:srgbClr val="585858"/>
              </a:buClr>
              <a:buSzPts val="1500"/>
              <a:buChar char="●"/>
            </a:pPr>
            <a:r>
              <a:rPr lang="en" sz="1500">
                <a:solidFill>
                  <a:srgbClr val="585858"/>
                </a:solidFill>
              </a:rPr>
              <a:t>Each dataset has around 100k-200k rows</a:t>
            </a:r>
            <a:endParaRPr sz="1500">
              <a:solidFill>
                <a:srgbClr val="585858"/>
              </a:solidFill>
            </a:endParaRPr>
          </a:p>
          <a:p>
            <a:pPr indent="-323850" lvl="0" marL="457200" rtl="0" algn="l">
              <a:spcBef>
                <a:spcPts val="1000"/>
              </a:spcBef>
              <a:spcAft>
                <a:spcPts val="1000"/>
              </a:spcAft>
              <a:buClr>
                <a:srgbClr val="585858"/>
              </a:buClr>
              <a:buSzPts val="1500"/>
              <a:buChar char="●"/>
            </a:pPr>
            <a:r>
              <a:rPr lang="en" sz="1500">
                <a:solidFill>
                  <a:srgbClr val="585858"/>
                </a:solidFill>
              </a:rPr>
              <a:t>Sorted chronologically</a:t>
            </a:r>
            <a:endParaRPr sz="1500">
              <a:solidFill>
                <a:srgbClr val="585858"/>
              </a:solidFill>
            </a:endParaRPr>
          </a:p>
        </p:txBody>
      </p:sp>
      <p:sp>
        <p:nvSpPr>
          <p:cNvPr id="707" name="Google Shape;707;p39"/>
          <p:cNvSpPr/>
          <p:nvPr/>
        </p:nvSpPr>
        <p:spPr>
          <a:xfrm>
            <a:off x="5158075" y="852300"/>
            <a:ext cx="851100" cy="523500"/>
          </a:xfrm>
          <a:prstGeom prst="roundRect">
            <a:avLst>
              <a:gd fmla="val 16667" name="adj"/>
            </a:avLst>
          </a:prstGeom>
          <a:solidFill>
            <a:schemeClr val="dk2"/>
          </a:solidFill>
          <a:ln cap="flat" cmpd="sng" w="38100">
            <a:solidFill>
              <a:srgbClr val="AC0A0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9"/>
          <p:cNvSpPr txBox="1"/>
          <p:nvPr/>
        </p:nvSpPr>
        <p:spPr>
          <a:xfrm>
            <a:off x="5287375" y="913950"/>
            <a:ext cx="59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a:solidFill>
                  <a:srgbClr val="AC0A09"/>
                </a:solidFill>
                <a:latin typeface="Lexend Deca"/>
                <a:ea typeface="Lexend Deca"/>
                <a:cs typeface="Lexend Deca"/>
                <a:sym typeface="Lexend Deca"/>
              </a:rPr>
              <a:t>2018</a:t>
            </a:r>
            <a:endParaRPr>
              <a:solidFill>
                <a:srgbClr val="AC0A09"/>
              </a:solidFill>
            </a:endParaRPr>
          </a:p>
        </p:txBody>
      </p:sp>
      <p:sp>
        <p:nvSpPr>
          <p:cNvPr id="709" name="Google Shape;709;p39"/>
          <p:cNvSpPr txBox="1"/>
          <p:nvPr/>
        </p:nvSpPr>
        <p:spPr>
          <a:xfrm>
            <a:off x="6185750" y="913950"/>
            <a:ext cx="2389500" cy="400200"/>
          </a:xfrm>
          <a:prstGeom prst="rect">
            <a:avLst/>
          </a:prstGeom>
          <a:solidFill>
            <a:srgbClr val="AC0A0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Lexend Deca"/>
                <a:ea typeface="Lexend Deca"/>
                <a:cs typeface="Lexend Deca"/>
                <a:sym typeface="Lexend Deca"/>
              </a:rPr>
              <a:t>Dataset Rows 0-150k</a:t>
            </a:r>
            <a:endParaRPr>
              <a:solidFill>
                <a:schemeClr val="accent4"/>
              </a:solidFill>
              <a:latin typeface="Lexend Deca"/>
              <a:ea typeface="Lexend Deca"/>
              <a:cs typeface="Lexend Deca"/>
              <a:sym typeface="Lexend Deca"/>
            </a:endParaRPr>
          </a:p>
        </p:txBody>
      </p:sp>
      <p:sp>
        <p:nvSpPr>
          <p:cNvPr id="710" name="Google Shape;710;p39"/>
          <p:cNvSpPr txBox="1"/>
          <p:nvPr/>
        </p:nvSpPr>
        <p:spPr>
          <a:xfrm>
            <a:off x="6185788" y="1617075"/>
            <a:ext cx="2389500" cy="400200"/>
          </a:xfrm>
          <a:prstGeom prst="rect">
            <a:avLst/>
          </a:prstGeom>
          <a:solidFill>
            <a:srgbClr val="AC0A0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Lexend Deca"/>
                <a:ea typeface="Lexend Deca"/>
                <a:cs typeface="Lexend Deca"/>
                <a:sym typeface="Lexend Deca"/>
              </a:rPr>
              <a:t>Dataset Rows 150k-300k</a:t>
            </a:r>
            <a:endParaRPr>
              <a:solidFill>
                <a:schemeClr val="accent4"/>
              </a:solidFill>
              <a:latin typeface="Lexend Deca"/>
              <a:ea typeface="Lexend Deca"/>
              <a:cs typeface="Lexend Deca"/>
              <a:sym typeface="Lexend Deca"/>
            </a:endParaRPr>
          </a:p>
        </p:txBody>
      </p:sp>
      <p:sp>
        <p:nvSpPr>
          <p:cNvPr id="711" name="Google Shape;711;p39"/>
          <p:cNvSpPr txBox="1"/>
          <p:nvPr/>
        </p:nvSpPr>
        <p:spPr>
          <a:xfrm>
            <a:off x="6185713" y="2321225"/>
            <a:ext cx="2389500" cy="400200"/>
          </a:xfrm>
          <a:prstGeom prst="rect">
            <a:avLst/>
          </a:prstGeom>
          <a:solidFill>
            <a:srgbClr val="AC0A0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Lexend Deca"/>
                <a:ea typeface="Lexend Deca"/>
                <a:cs typeface="Lexend Deca"/>
                <a:sym typeface="Lexend Deca"/>
              </a:rPr>
              <a:t>Dataset Rows 300k-450k</a:t>
            </a:r>
            <a:endParaRPr>
              <a:solidFill>
                <a:schemeClr val="accent4"/>
              </a:solidFill>
              <a:latin typeface="Lexend Deca"/>
              <a:ea typeface="Lexend Deca"/>
              <a:cs typeface="Lexend Deca"/>
              <a:sym typeface="Lexend Deca"/>
            </a:endParaRPr>
          </a:p>
        </p:txBody>
      </p:sp>
      <p:sp>
        <p:nvSpPr>
          <p:cNvPr id="712" name="Google Shape;712;p39"/>
          <p:cNvSpPr txBox="1"/>
          <p:nvPr/>
        </p:nvSpPr>
        <p:spPr>
          <a:xfrm>
            <a:off x="6185800" y="3997125"/>
            <a:ext cx="2389500" cy="400200"/>
          </a:xfrm>
          <a:prstGeom prst="rect">
            <a:avLst/>
          </a:prstGeom>
          <a:solidFill>
            <a:srgbClr val="AC0A0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Lexend Deca"/>
                <a:ea typeface="Lexend Deca"/>
                <a:cs typeface="Lexend Deca"/>
                <a:sym typeface="Lexend Deca"/>
              </a:rPr>
              <a:t>Dataset Rows 1.4m-1.6m</a:t>
            </a:r>
            <a:endParaRPr>
              <a:solidFill>
                <a:schemeClr val="accent4"/>
              </a:solidFill>
              <a:latin typeface="Lexend Deca"/>
              <a:ea typeface="Lexend Deca"/>
              <a:cs typeface="Lexend Deca"/>
              <a:sym typeface="Lexend Deca"/>
            </a:endParaRPr>
          </a:p>
        </p:txBody>
      </p:sp>
      <p:sp>
        <p:nvSpPr>
          <p:cNvPr id="713" name="Google Shape;713;p39"/>
          <p:cNvSpPr/>
          <p:nvPr/>
        </p:nvSpPr>
        <p:spPr>
          <a:xfrm>
            <a:off x="7301275" y="3006025"/>
            <a:ext cx="130800" cy="130800"/>
          </a:xfrm>
          <a:prstGeom prst="ellipse">
            <a:avLst/>
          </a:prstGeom>
          <a:solidFill>
            <a:srgbClr val="AC0A09"/>
          </a:solidFill>
          <a:ln cap="flat" cmpd="sng" w="9525">
            <a:solidFill>
              <a:srgbClr val="AC0A0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9"/>
          <p:cNvSpPr/>
          <p:nvPr/>
        </p:nvSpPr>
        <p:spPr>
          <a:xfrm>
            <a:off x="7301275" y="3234625"/>
            <a:ext cx="130800" cy="130800"/>
          </a:xfrm>
          <a:prstGeom prst="ellipse">
            <a:avLst/>
          </a:prstGeom>
          <a:solidFill>
            <a:srgbClr val="AC0A09"/>
          </a:solidFill>
          <a:ln cap="flat" cmpd="sng" w="9525">
            <a:solidFill>
              <a:srgbClr val="AC0A0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9"/>
          <p:cNvSpPr/>
          <p:nvPr/>
        </p:nvSpPr>
        <p:spPr>
          <a:xfrm>
            <a:off x="7301275" y="3463225"/>
            <a:ext cx="130800" cy="130800"/>
          </a:xfrm>
          <a:prstGeom prst="ellipse">
            <a:avLst/>
          </a:prstGeom>
          <a:solidFill>
            <a:srgbClr val="AC0A09"/>
          </a:solidFill>
          <a:ln cap="flat" cmpd="sng" w="9525">
            <a:solidFill>
              <a:srgbClr val="AC0A0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6" name="Google Shape;716;p39"/>
          <p:cNvCxnSpPr/>
          <p:nvPr/>
        </p:nvCxnSpPr>
        <p:spPr>
          <a:xfrm>
            <a:off x="5593575" y="1582050"/>
            <a:ext cx="0" cy="2161200"/>
          </a:xfrm>
          <a:prstGeom prst="straightConnector1">
            <a:avLst/>
          </a:prstGeom>
          <a:noFill/>
          <a:ln cap="flat" cmpd="sng" w="38100">
            <a:solidFill>
              <a:srgbClr val="AC0A09"/>
            </a:solidFill>
            <a:prstDash val="solid"/>
            <a:round/>
            <a:headEnd len="med" w="med" type="none"/>
            <a:tailEnd len="med" w="med" type="triangle"/>
          </a:ln>
        </p:spPr>
      </p:cxnSp>
      <p:sp>
        <p:nvSpPr>
          <p:cNvPr id="717" name="Google Shape;717;p39"/>
          <p:cNvSpPr/>
          <p:nvPr/>
        </p:nvSpPr>
        <p:spPr>
          <a:xfrm>
            <a:off x="5219625" y="3931500"/>
            <a:ext cx="851100" cy="523500"/>
          </a:xfrm>
          <a:prstGeom prst="roundRect">
            <a:avLst>
              <a:gd fmla="val 16667" name="adj"/>
            </a:avLst>
          </a:prstGeom>
          <a:solidFill>
            <a:schemeClr val="dk2"/>
          </a:solidFill>
          <a:ln cap="flat" cmpd="sng" w="38100">
            <a:solidFill>
              <a:srgbClr val="AC0A0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9"/>
          <p:cNvSpPr txBox="1"/>
          <p:nvPr/>
        </p:nvSpPr>
        <p:spPr>
          <a:xfrm>
            <a:off x="5348925" y="3993150"/>
            <a:ext cx="59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a:solidFill>
                  <a:srgbClr val="AC0A09"/>
                </a:solidFill>
                <a:latin typeface="Lexend Deca"/>
                <a:ea typeface="Lexend Deca"/>
                <a:cs typeface="Lexend Deca"/>
                <a:sym typeface="Lexend Deca"/>
              </a:rPr>
              <a:t>2023</a:t>
            </a:r>
            <a:endParaRPr>
              <a:solidFill>
                <a:srgbClr val="AC0A09"/>
              </a:solidFill>
            </a:endParaRPr>
          </a:p>
        </p:txBody>
      </p:sp>
      <p:sp>
        <p:nvSpPr>
          <p:cNvPr id="719" name="Google Shape;719;p39"/>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720" name="Google Shape;720;p39"/>
          <p:cNvGrpSpPr/>
          <p:nvPr/>
        </p:nvGrpSpPr>
        <p:grpSpPr>
          <a:xfrm>
            <a:off x="998600" y="4799013"/>
            <a:ext cx="7096975" cy="206763"/>
            <a:chOff x="998600" y="4875213"/>
            <a:chExt cx="7096975" cy="206763"/>
          </a:xfrm>
        </p:grpSpPr>
        <p:sp>
          <p:nvSpPr>
            <p:cNvPr id="721" name="Google Shape;721;p39"/>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722" name="Google Shape;722;p39"/>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723" name="Google Shape;723;p39"/>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724" name="Google Shape;724;p39"/>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725" name="Google Shape;725;p39"/>
          <p:cNvSpPr/>
          <p:nvPr/>
        </p:nvSpPr>
        <p:spPr>
          <a:xfrm>
            <a:off x="288487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grpSp>
        <p:nvGrpSpPr>
          <p:cNvPr id="730" name="Google Shape;730;p40"/>
          <p:cNvGrpSpPr/>
          <p:nvPr/>
        </p:nvGrpSpPr>
        <p:grpSpPr>
          <a:xfrm>
            <a:off x="5137051" y="1601624"/>
            <a:ext cx="2225400" cy="2826651"/>
            <a:chOff x="3459301" y="1375674"/>
            <a:chExt cx="2225400" cy="2826651"/>
          </a:xfrm>
        </p:grpSpPr>
        <p:sp>
          <p:nvSpPr>
            <p:cNvPr id="731" name="Google Shape;731;p40"/>
            <p:cNvSpPr/>
            <p:nvPr/>
          </p:nvSpPr>
          <p:spPr>
            <a:xfrm>
              <a:off x="3459301" y="1455525"/>
              <a:ext cx="2225400" cy="2746800"/>
            </a:xfrm>
            <a:prstGeom prst="round1Rect">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0"/>
            <p:cNvSpPr/>
            <p:nvPr/>
          </p:nvSpPr>
          <p:spPr>
            <a:xfrm>
              <a:off x="3924304" y="1375674"/>
              <a:ext cx="170700" cy="1707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40"/>
          <p:cNvGrpSpPr/>
          <p:nvPr/>
        </p:nvGrpSpPr>
        <p:grpSpPr>
          <a:xfrm>
            <a:off x="1596838" y="1678475"/>
            <a:ext cx="2356668" cy="2746800"/>
            <a:chOff x="714301" y="1455525"/>
            <a:chExt cx="2356668" cy="2746800"/>
          </a:xfrm>
        </p:grpSpPr>
        <p:sp>
          <p:nvSpPr>
            <p:cNvPr id="734" name="Google Shape;734;p40"/>
            <p:cNvSpPr/>
            <p:nvPr/>
          </p:nvSpPr>
          <p:spPr>
            <a:xfrm flipH="1">
              <a:off x="714301" y="1455525"/>
              <a:ext cx="2225400" cy="2746800"/>
            </a:xfrm>
            <a:prstGeom prst="round1Rect">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0"/>
            <p:cNvSpPr/>
            <p:nvPr/>
          </p:nvSpPr>
          <p:spPr>
            <a:xfrm>
              <a:off x="2800665" y="3632247"/>
              <a:ext cx="270303" cy="270303"/>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 name="Google Shape;736;p40"/>
          <p:cNvSpPr txBox="1"/>
          <p:nvPr>
            <p:ph type="title"/>
          </p:nvPr>
        </p:nvSpPr>
        <p:spPr>
          <a:xfrm>
            <a:off x="714300" y="430675"/>
            <a:ext cx="7715400" cy="6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Sampling</a:t>
            </a:r>
            <a:endParaRPr/>
          </a:p>
        </p:txBody>
      </p:sp>
      <p:sp>
        <p:nvSpPr>
          <p:cNvPr id="737" name="Google Shape;737;p40"/>
          <p:cNvSpPr txBox="1"/>
          <p:nvPr/>
        </p:nvSpPr>
        <p:spPr>
          <a:xfrm>
            <a:off x="1778725" y="3279700"/>
            <a:ext cx="1992900" cy="101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Lexend Deca"/>
                <a:ea typeface="Lexend Deca"/>
                <a:cs typeface="Lexend Deca"/>
                <a:sym typeface="Lexend Deca"/>
              </a:rPr>
              <a:t>Sample</a:t>
            </a:r>
            <a:r>
              <a:rPr lang="en">
                <a:solidFill>
                  <a:schemeClr val="dk1"/>
                </a:solidFill>
                <a:latin typeface="Lexend Deca"/>
                <a:ea typeface="Lexend Deca"/>
                <a:cs typeface="Lexend Deca"/>
                <a:sym typeface="Lexend Deca"/>
              </a:rPr>
              <a:t> 100 data points from each of the 10 sub-datasets</a:t>
            </a:r>
            <a:endParaRPr>
              <a:solidFill>
                <a:schemeClr val="dk1"/>
              </a:solidFill>
              <a:latin typeface="Lexend Deca"/>
              <a:ea typeface="Lexend Deca"/>
              <a:cs typeface="Lexend Deca"/>
              <a:sym typeface="Lexend Deca"/>
            </a:endParaRPr>
          </a:p>
        </p:txBody>
      </p:sp>
      <p:sp>
        <p:nvSpPr>
          <p:cNvPr id="738" name="Google Shape;738;p40"/>
          <p:cNvSpPr txBox="1"/>
          <p:nvPr/>
        </p:nvSpPr>
        <p:spPr>
          <a:xfrm>
            <a:off x="5343876" y="3614425"/>
            <a:ext cx="1836300" cy="67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Lexend Deca"/>
                <a:ea typeface="Lexend Deca"/>
                <a:cs typeface="Lexend Deca"/>
                <a:sym typeface="Lexend Deca"/>
              </a:rPr>
              <a:t>Combine </a:t>
            </a:r>
            <a:r>
              <a:rPr lang="en">
                <a:solidFill>
                  <a:schemeClr val="dk1"/>
                </a:solidFill>
                <a:latin typeface="Lexend Deca"/>
                <a:ea typeface="Lexend Deca"/>
                <a:cs typeface="Lexend Deca"/>
                <a:sym typeface="Lexend Deca"/>
              </a:rPr>
              <a:t>1000 data points into new dataset</a:t>
            </a:r>
            <a:endParaRPr>
              <a:solidFill>
                <a:schemeClr val="dk1"/>
              </a:solidFill>
              <a:latin typeface="Lexend Deca"/>
              <a:ea typeface="Lexend Deca"/>
              <a:cs typeface="Lexend Deca"/>
              <a:sym typeface="Lexend Deca"/>
            </a:endParaRPr>
          </a:p>
          <a:p>
            <a:pPr indent="0" lvl="0" marL="0" rtl="0" algn="ctr">
              <a:spcBef>
                <a:spcPts val="0"/>
              </a:spcBef>
              <a:spcAft>
                <a:spcPts val="0"/>
              </a:spcAft>
              <a:buNone/>
            </a:pPr>
            <a:r>
              <a:t/>
            </a:r>
            <a:endParaRPr>
              <a:solidFill>
                <a:schemeClr val="dk1"/>
              </a:solidFill>
              <a:latin typeface="Lexend Deca"/>
              <a:ea typeface="Lexend Deca"/>
              <a:cs typeface="Lexend Deca"/>
              <a:sym typeface="Lexend Deca"/>
            </a:endParaRPr>
          </a:p>
        </p:txBody>
      </p:sp>
      <p:sp>
        <p:nvSpPr>
          <p:cNvPr id="739" name="Google Shape;739;p40"/>
          <p:cNvSpPr txBox="1"/>
          <p:nvPr>
            <p:ph idx="4294967295" type="subTitle"/>
          </p:nvPr>
        </p:nvSpPr>
        <p:spPr>
          <a:xfrm>
            <a:off x="714300" y="979975"/>
            <a:ext cx="7715400" cy="39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t>On all the different combinations of data points</a:t>
            </a:r>
            <a:endParaRPr sz="1600"/>
          </a:p>
        </p:txBody>
      </p:sp>
      <p:sp>
        <p:nvSpPr>
          <p:cNvPr id="740" name="Google Shape;740;p40"/>
          <p:cNvSpPr/>
          <p:nvPr/>
        </p:nvSpPr>
        <p:spPr>
          <a:xfrm>
            <a:off x="1931825" y="2131438"/>
            <a:ext cx="247800" cy="279600"/>
          </a:xfrm>
          <a:prstGeom prst="rect">
            <a:avLst/>
          </a:prstGeom>
          <a:noFill/>
          <a:ln cap="flat" cmpd="sng" w="28575">
            <a:solidFill>
              <a:srgbClr val="AC0A0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0"/>
          <p:cNvSpPr/>
          <p:nvPr/>
        </p:nvSpPr>
        <p:spPr>
          <a:xfrm>
            <a:off x="2311450" y="2131425"/>
            <a:ext cx="247800" cy="279600"/>
          </a:xfrm>
          <a:prstGeom prst="rect">
            <a:avLst/>
          </a:prstGeom>
          <a:noFill/>
          <a:ln cap="flat" cmpd="sng" w="28575">
            <a:solidFill>
              <a:srgbClr val="AC0A0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0"/>
          <p:cNvSpPr/>
          <p:nvPr/>
        </p:nvSpPr>
        <p:spPr>
          <a:xfrm>
            <a:off x="2691075" y="2131425"/>
            <a:ext cx="247800" cy="279600"/>
          </a:xfrm>
          <a:prstGeom prst="rect">
            <a:avLst/>
          </a:prstGeom>
          <a:noFill/>
          <a:ln cap="flat" cmpd="sng" w="28575">
            <a:solidFill>
              <a:srgbClr val="AC0A0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0"/>
          <p:cNvSpPr/>
          <p:nvPr/>
        </p:nvSpPr>
        <p:spPr>
          <a:xfrm>
            <a:off x="3070700" y="2131425"/>
            <a:ext cx="247800" cy="279600"/>
          </a:xfrm>
          <a:prstGeom prst="rect">
            <a:avLst/>
          </a:prstGeom>
          <a:noFill/>
          <a:ln cap="flat" cmpd="sng" w="28575">
            <a:solidFill>
              <a:srgbClr val="AC0A0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0"/>
          <p:cNvSpPr/>
          <p:nvPr/>
        </p:nvSpPr>
        <p:spPr>
          <a:xfrm>
            <a:off x="1931825" y="2535238"/>
            <a:ext cx="247800" cy="279600"/>
          </a:xfrm>
          <a:prstGeom prst="rect">
            <a:avLst/>
          </a:prstGeom>
          <a:noFill/>
          <a:ln cap="flat" cmpd="sng" w="28575">
            <a:solidFill>
              <a:srgbClr val="AC0A0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0"/>
          <p:cNvSpPr/>
          <p:nvPr/>
        </p:nvSpPr>
        <p:spPr>
          <a:xfrm>
            <a:off x="2311450" y="2535238"/>
            <a:ext cx="247800" cy="279600"/>
          </a:xfrm>
          <a:prstGeom prst="rect">
            <a:avLst/>
          </a:prstGeom>
          <a:noFill/>
          <a:ln cap="flat" cmpd="sng" w="28575">
            <a:solidFill>
              <a:srgbClr val="AC0A0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0"/>
          <p:cNvSpPr/>
          <p:nvPr/>
        </p:nvSpPr>
        <p:spPr>
          <a:xfrm>
            <a:off x="2691075" y="2535238"/>
            <a:ext cx="247800" cy="279600"/>
          </a:xfrm>
          <a:prstGeom prst="rect">
            <a:avLst/>
          </a:prstGeom>
          <a:noFill/>
          <a:ln cap="flat" cmpd="sng" w="28575">
            <a:solidFill>
              <a:srgbClr val="AC0A0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0"/>
          <p:cNvSpPr/>
          <p:nvPr/>
        </p:nvSpPr>
        <p:spPr>
          <a:xfrm>
            <a:off x="3070700" y="2535238"/>
            <a:ext cx="247800" cy="279600"/>
          </a:xfrm>
          <a:prstGeom prst="rect">
            <a:avLst/>
          </a:prstGeom>
          <a:noFill/>
          <a:ln cap="flat" cmpd="sng" w="28575">
            <a:solidFill>
              <a:srgbClr val="AC0A0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0"/>
          <p:cNvSpPr/>
          <p:nvPr/>
        </p:nvSpPr>
        <p:spPr>
          <a:xfrm>
            <a:off x="3450325" y="2131425"/>
            <a:ext cx="247800" cy="279600"/>
          </a:xfrm>
          <a:prstGeom prst="rect">
            <a:avLst/>
          </a:prstGeom>
          <a:noFill/>
          <a:ln cap="flat" cmpd="sng" w="28575">
            <a:solidFill>
              <a:srgbClr val="AC0A0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0"/>
          <p:cNvSpPr/>
          <p:nvPr/>
        </p:nvSpPr>
        <p:spPr>
          <a:xfrm>
            <a:off x="3450325" y="2535238"/>
            <a:ext cx="247800" cy="279600"/>
          </a:xfrm>
          <a:prstGeom prst="rect">
            <a:avLst/>
          </a:prstGeom>
          <a:noFill/>
          <a:ln cap="flat" cmpd="sng" w="28575">
            <a:solidFill>
              <a:srgbClr val="AC0A0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p:nvPr/>
        </p:nvSpPr>
        <p:spPr>
          <a:xfrm>
            <a:off x="2610973" y="3051200"/>
            <a:ext cx="80100" cy="75900"/>
          </a:xfrm>
          <a:prstGeom prst="ellipse">
            <a:avLst/>
          </a:prstGeom>
          <a:solidFill>
            <a:srgbClr val="F00101"/>
          </a:solidFill>
          <a:ln cap="flat" cmpd="sng" w="9525">
            <a:solidFill>
              <a:srgbClr val="F001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0"/>
          <p:cNvSpPr/>
          <p:nvPr/>
        </p:nvSpPr>
        <p:spPr>
          <a:xfrm>
            <a:off x="2379398" y="3088650"/>
            <a:ext cx="80100" cy="75900"/>
          </a:xfrm>
          <a:prstGeom prst="ellipse">
            <a:avLst/>
          </a:prstGeom>
          <a:solidFill>
            <a:srgbClr val="F00101"/>
          </a:solidFill>
          <a:ln cap="flat" cmpd="sng" w="9525">
            <a:solidFill>
              <a:srgbClr val="F001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0"/>
          <p:cNvSpPr/>
          <p:nvPr/>
        </p:nvSpPr>
        <p:spPr>
          <a:xfrm>
            <a:off x="2479148" y="3163175"/>
            <a:ext cx="80100" cy="75900"/>
          </a:xfrm>
          <a:prstGeom prst="ellipse">
            <a:avLst/>
          </a:prstGeom>
          <a:solidFill>
            <a:srgbClr val="F00101"/>
          </a:solidFill>
          <a:ln cap="flat" cmpd="sng" w="9525">
            <a:solidFill>
              <a:srgbClr val="F001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0"/>
          <p:cNvSpPr/>
          <p:nvPr/>
        </p:nvSpPr>
        <p:spPr>
          <a:xfrm>
            <a:off x="2815023" y="3163175"/>
            <a:ext cx="80100" cy="75900"/>
          </a:xfrm>
          <a:prstGeom prst="ellipse">
            <a:avLst/>
          </a:prstGeom>
          <a:solidFill>
            <a:srgbClr val="F00101"/>
          </a:solidFill>
          <a:ln cap="flat" cmpd="sng" w="9525">
            <a:solidFill>
              <a:srgbClr val="F001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0"/>
          <p:cNvSpPr/>
          <p:nvPr/>
        </p:nvSpPr>
        <p:spPr>
          <a:xfrm>
            <a:off x="3022523" y="3088650"/>
            <a:ext cx="80100" cy="75900"/>
          </a:xfrm>
          <a:prstGeom prst="ellipse">
            <a:avLst/>
          </a:prstGeom>
          <a:solidFill>
            <a:srgbClr val="F00101"/>
          </a:solidFill>
          <a:ln cap="flat" cmpd="sng" w="9525">
            <a:solidFill>
              <a:srgbClr val="F001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0"/>
          <p:cNvSpPr/>
          <p:nvPr/>
        </p:nvSpPr>
        <p:spPr>
          <a:xfrm>
            <a:off x="2658498" y="3241050"/>
            <a:ext cx="80100" cy="75900"/>
          </a:xfrm>
          <a:prstGeom prst="ellipse">
            <a:avLst/>
          </a:prstGeom>
          <a:solidFill>
            <a:srgbClr val="F00101"/>
          </a:solidFill>
          <a:ln cap="flat" cmpd="sng" w="9525">
            <a:solidFill>
              <a:srgbClr val="F001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0"/>
          <p:cNvSpPr/>
          <p:nvPr/>
        </p:nvSpPr>
        <p:spPr>
          <a:xfrm>
            <a:off x="3022523" y="3241050"/>
            <a:ext cx="80100" cy="75900"/>
          </a:xfrm>
          <a:prstGeom prst="ellipse">
            <a:avLst/>
          </a:prstGeom>
          <a:solidFill>
            <a:srgbClr val="F00101"/>
          </a:solidFill>
          <a:ln cap="flat" cmpd="sng" w="9525">
            <a:solidFill>
              <a:srgbClr val="F001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p:nvPr/>
        </p:nvSpPr>
        <p:spPr>
          <a:xfrm>
            <a:off x="2816748" y="3009325"/>
            <a:ext cx="80100" cy="75900"/>
          </a:xfrm>
          <a:prstGeom prst="ellipse">
            <a:avLst/>
          </a:prstGeom>
          <a:solidFill>
            <a:srgbClr val="F00101"/>
          </a:solidFill>
          <a:ln cap="flat" cmpd="sng" w="9525">
            <a:solidFill>
              <a:srgbClr val="F001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p:nvPr/>
        </p:nvSpPr>
        <p:spPr>
          <a:xfrm>
            <a:off x="3184548" y="3163175"/>
            <a:ext cx="80100" cy="75900"/>
          </a:xfrm>
          <a:prstGeom prst="ellipse">
            <a:avLst/>
          </a:prstGeom>
          <a:solidFill>
            <a:srgbClr val="F00101"/>
          </a:solidFill>
          <a:ln cap="flat" cmpd="sng" w="9525">
            <a:solidFill>
              <a:srgbClr val="F001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0"/>
          <p:cNvSpPr/>
          <p:nvPr/>
        </p:nvSpPr>
        <p:spPr>
          <a:xfrm>
            <a:off x="2294473" y="3203800"/>
            <a:ext cx="80100" cy="75900"/>
          </a:xfrm>
          <a:prstGeom prst="ellipse">
            <a:avLst/>
          </a:prstGeom>
          <a:solidFill>
            <a:srgbClr val="F00101"/>
          </a:solidFill>
          <a:ln cap="flat" cmpd="sng" w="9525">
            <a:solidFill>
              <a:srgbClr val="F001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p:nvPr/>
        </p:nvSpPr>
        <p:spPr>
          <a:xfrm>
            <a:off x="2479148" y="3316950"/>
            <a:ext cx="80100" cy="75900"/>
          </a:xfrm>
          <a:prstGeom prst="ellipse">
            <a:avLst/>
          </a:prstGeom>
          <a:solidFill>
            <a:srgbClr val="F00101"/>
          </a:solidFill>
          <a:ln cap="flat" cmpd="sng" w="9525">
            <a:solidFill>
              <a:srgbClr val="F001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0"/>
          <p:cNvSpPr/>
          <p:nvPr/>
        </p:nvSpPr>
        <p:spPr>
          <a:xfrm>
            <a:off x="3318498" y="3088650"/>
            <a:ext cx="80100" cy="75900"/>
          </a:xfrm>
          <a:prstGeom prst="ellipse">
            <a:avLst/>
          </a:prstGeom>
          <a:solidFill>
            <a:srgbClr val="F00101"/>
          </a:solidFill>
          <a:ln cap="flat" cmpd="sng" w="9525">
            <a:solidFill>
              <a:srgbClr val="F001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2" name="Google Shape;762;p40"/>
          <p:cNvCxnSpPr>
            <a:stCxn id="744" idx="2"/>
            <a:endCxn id="759" idx="1"/>
          </p:cNvCxnSpPr>
          <p:nvPr/>
        </p:nvCxnSpPr>
        <p:spPr>
          <a:xfrm>
            <a:off x="2055725" y="2814838"/>
            <a:ext cx="250500" cy="400200"/>
          </a:xfrm>
          <a:prstGeom prst="straightConnector1">
            <a:avLst/>
          </a:prstGeom>
          <a:noFill/>
          <a:ln cap="flat" cmpd="sng" w="9525">
            <a:solidFill>
              <a:srgbClr val="AC0A09"/>
            </a:solidFill>
            <a:prstDash val="solid"/>
            <a:round/>
            <a:headEnd len="med" w="med" type="none"/>
            <a:tailEnd len="med" w="med" type="triangle"/>
          </a:ln>
        </p:spPr>
      </p:cxnSp>
      <p:cxnSp>
        <p:nvCxnSpPr>
          <p:cNvPr id="763" name="Google Shape;763;p40"/>
          <p:cNvCxnSpPr>
            <a:stCxn id="747" idx="2"/>
            <a:endCxn id="754" idx="7"/>
          </p:cNvCxnSpPr>
          <p:nvPr/>
        </p:nvCxnSpPr>
        <p:spPr>
          <a:xfrm flipH="1">
            <a:off x="3090800" y="2814838"/>
            <a:ext cx="103800" cy="285000"/>
          </a:xfrm>
          <a:prstGeom prst="straightConnector1">
            <a:avLst/>
          </a:prstGeom>
          <a:noFill/>
          <a:ln cap="flat" cmpd="sng" w="9525">
            <a:solidFill>
              <a:srgbClr val="AC0A09"/>
            </a:solidFill>
            <a:prstDash val="solid"/>
            <a:round/>
            <a:headEnd len="med" w="med" type="none"/>
            <a:tailEnd len="med" w="med" type="triangle"/>
          </a:ln>
        </p:spPr>
      </p:cxnSp>
      <p:cxnSp>
        <p:nvCxnSpPr>
          <p:cNvPr id="764" name="Google Shape;764;p40"/>
          <p:cNvCxnSpPr>
            <a:endCxn id="750" idx="0"/>
          </p:cNvCxnSpPr>
          <p:nvPr/>
        </p:nvCxnSpPr>
        <p:spPr>
          <a:xfrm>
            <a:off x="2435323" y="2411000"/>
            <a:ext cx="215700" cy="640200"/>
          </a:xfrm>
          <a:prstGeom prst="straightConnector1">
            <a:avLst/>
          </a:prstGeom>
          <a:noFill/>
          <a:ln cap="flat" cmpd="sng" w="9525">
            <a:solidFill>
              <a:srgbClr val="AC0A09"/>
            </a:solidFill>
            <a:prstDash val="solid"/>
            <a:round/>
            <a:headEnd len="med" w="med" type="none"/>
            <a:tailEnd len="med" w="med" type="triangle"/>
          </a:ln>
        </p:spPr>
      </p:cxnSp>
      <p:sp>
        <p:nvSpPr>
          <p:cNvPr id="765" name="Google Shape;765;p40"/>
          <p:cNvSpPr/>
          <p:nvPr/>
        </p:nvSpPr>
        <p:spPr>
          <a:xfrm>
            <a:off x="6027123" y="2295525"/>
            <a:ext cx="80100" cy="75900"/>
          </a:xfrm>
          <a:prstGeom prst="ellipse">
            <a:avLst/>
          </a:prstGeom>
          <a:solidFill>
            <a:srgbClr val="F00101"/>
          </a:solidFill>
          <a:ln cap="flat" cmpd="sng" w="9525">
            <a:solidFill>
              <a:srgbClr val="F001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p:nvPr/>
        </p:nvSpPr>
        <p:spPr>
          <a:xfrm>
            <a:off x="5643148" y="2332975"/>
            <a:ext cx="80100" cy="75900"/>
          </a:xfrm>
          <a:prstGeom prst="ellipse">
            <a:avLst/>
          </a:prstGeom>
          <a:solidFill>
            <a:srgbClr val="F00101"/>
          </a:solidFill>
          <a:ln cap="flat" cmpd="sng" w="9525">
            <a:solidFill>
              <a:srgbClr val="F001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p:nvPr/>
        </p:nvSpPr>
        <p:spPr>
          <a:xfrm>
            <a:off x="5895298" y="2407500"/>
            <a:ext cx="80100" cy="75900"/>
          </a:xfrm>
          <a:prstGeom prst="ellipse">
            <a:avLst/>
          </a:prstGeom>
          <a:solidFill>
            <a:srgbClr val="F00101"/>
          </a:solidFill>
          <a:ln cap="flat" cmpd="sng" w="9525">
            <a:solidFill>
              <a:srgbClr val="F001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p:nvPr/>
        </p:nvSpPr>
        <p:spPr>
          <a:xfrm>
            <a:off x="6231173" y="2407500"/>
            <a:ext cx="80100" cy="75900"/>
          </a:xfrm>
          <a:prstGeom prst="ellipse">
            <a:avLst/>
          </a:prstGeom>
          <a:solidFill>
            <a:srgbClr val="F00101"/>
          </a:solidFill>
          <a:ln cap="flat" cmpd="sng" w="9525">
            <a:solidFill>
              <a:srgbClr val="F001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p:nvPr/>
        </p:nvSpPr>
        <p:spPr>
          <a:xfrm>
            <a:off x="6438673" y="2332975"/>
            <a:ext cx="80100" cy="75900"/>
          </a:xfrm>
          <a:prstGeom prst="ellipse">
            <a:avLst/>
          </a:prstGeom>
          <a:solidFill>
            <a:srgbClr val="F00101"/>
          </a:solidFill>
          <a:ln cap="flat" cmpd="sng" w="9525">
            <a:solidFill>
              <a:srgbClr val="F001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0"/>
          <p:cNvSpPr/>
          <p:nvPr/>
        </p:nvSpPr>
        <p:spPr>
          <a:xfrm>
            <a:off x="6232898" y="2253650"/>
            <a:ext cx="80100" cy="75900"/>
          </a:xfrm>
          <a:prstGeom prst="ellipse">
            <a:avLst/>
          </a:prstGeom>
          <a:solidFill>
            <a:srgbClr val="F00101"/>
          </a:solidFill>
          <a:ln cap="flat" cmpd="sng" w="9525">
            <a:solidFill>
              <a:srgbClr val="F001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p:nvPr/>
        </p:nvSpPr>
        <p:spPr>
          <a:xfrm>
            <a:off x="6600698" y="2407500"/>
            <a:ext cx="80100" cy="75900"/>
          </a:xfrm>
          <a:prstGeom prst="ellipse">
            <a:avLst/>
          </a:prstGeom>
          <a:solidFill>
            <a:srgbClr val="F00101"/>
          </a:solidFill>
          <a:ln cap="flat" cmpd="sng" w="9525">
            <a:solidFill>
              <a:srgbClr val="F001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0"/>
          <p:cNvSpPr/>
          <p:nvPr/>
        </p:nvSpPr>
        <p:spPr>
          <a:xfrm>
            <a:off x="6734648" y="2332975"/>
            <a:ext cx="80100" cy="75900"/>
          </a:xfrm>
          <a:prstGeom prst="ellipse">
            <a:avLst/>
          </a:prstGeom>
          <a:solidFill>
            <a:srgbClr val="F00101"/>
          </a:solidFill>
          <a:ln cap="flat" cmpd="sng" w="9525">
            <a:solidFill>
              <a:srgbClr val="F001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3" name="Google Shape;773;p40"/>
          <p:cNvCxnSpPr/>
          <p:nvPr/>
        </p:nvCxnSpPr>
        <p:spPr>
          <a:xfrm>
            <a:off x="6137625" y="2628700"/>
            <a:ext cx="6900" cy="282300"/>
          </a:xfrm>
          <a:prstGeom prst="straightConnector1">
            <a:avLst/>
          </a:prstGeom>
          <a:noFill/>
          <a:ln cap="flat" cmpd="sng" w="19050">
            <a:solidFill>
              <a:srgbClr val="AC0A09"/>
            </a:solidFill>
            <a:prstDash val="solid"/>
            <a:round/>
            <a:headEnd len="med" w="med" type="none"/>
            <a:tailEnd len="med" w="med" type="triangle"/>
          </a:ln>
        </p:spPr>
      </p:cxnSp>
      <p:sp>
        <p:nvSpPr>
          <p:cNvPr id="774" name="Google Shape;774;p40"/>
          <p:cNvSpPr/>
          <p:nvPr/>
        </p:nvSpPr>
        <p:spPr>
          <a:xfrm>
            <a:off x="6017175" y="2986788"/>
            <a:ext cx="247800" cy="279600"/>
          </a:xfrm>
          <a:prstGeom prst="rect">
            <a:avLst/>
          </a:prstGeom>
          <a:noFill/>
          <a:ln cap="flat" cmpd="sng" w="28575">
            <a:solidFill>
              <a:srgbClr val="AC0A0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p:nvPr/>
        </p:nvSpPr>
        <p:spPr>
          <a:xfrm>
            <a:off x="5719348" y="2233275"/>
            <a:ext cx="80100" cy="75900"/>
          </a:xfrm>
          <a:prstGeom prst="ellipse">
            <a:avLst/>
          </a:prstGeom>
          <a:solidFill>
            <a:srgbClr val="F00101"/>
          </a:solidFill>
          <a:ln cap="flat" cmpd="sng" w="9525">
            <a:solidFill>
              <a:srgbClr val="F001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0"/>
          <p:cNvSpPr/>
          <p:nvPr/>
        </p:nvSpPr>
        <p:spPr>
          <a:xfrm>
            <a:off x="5871748" y="2233275"/>
            <a:ext cx="80100" cy="75900"/>
          </a:xfrm>
          <a:prstGeom prst="ellipse">
            <a:avLst/>
          </a:prstGeom>
          <a:solidFill>
            <a:srgbClr val="F00101"/>
          </a:solidFill>
          <a:ln cap="flat" cmpd="sng" w="9525">
            <a:solidFill>
              <a:srgbClr val="F001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0"/>
          <p:cNvSpPr/>
          <p:nvPr/>
        </p:nvSpPr>
        <p:spPr>
          <a:xfrm>
            <a:off x="6100348" y="2080875"/>
            <a:ext cx="80100" cy="75900"/>
          </a:xfrm>
          <a:prstGeom prst="ellipse">
            <a:avLst/>
          </a:prstGeom>
          <a:solidFill>
            <a:srgbClr val="F00101"/>
          </a:solidFill>
          <a:ln cap="flat" cmpd="sng" w="9525">
            <a:solidFill>
              <a:srgbClr val="F001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0"/>
          <p:cNvSpPr/>
          <p:nvPr/>
        </p:nvSpPr>
        <p:spPr>
          <a:xfrm>
            <a:off x="6405148" y="2233275"/>
            <a:ext cx="80100" cy="75900"/>
          </a:xfrm>
          <a:prstGeom prst="ellipse">
            <a:avLst/>
          </a:prstGeom>
          <a:solidFill>
            <a:srgbClr val="F00101"/>
          </a:solidFill>
          <a:ln cap="flat" cmpd="sng" w="9525">
            <a:solidFill>
              <a:srgbClr val="F001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0"/>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780" name="Google Shape;780;p40"/>
          <p:cNvGrpSpPr/>
          <p:nvPr/>
        </p:nvGrpSpPr>
        <p:grpSpPr>
          <a:xfrm>
            <a:off x="998600" y="4799013"/>
            <a:ext cx="7096975" cy="206763"/>
            <a:chOff x="998600" y="4875213"/>
            <a:chExt cx="7096975" cy="206763"/>
          </a:xfrm>
        </p:grpSpPr>
        <p:sp>
          <p:nvSpPr>
            <p:cNvPr id="781" name="Google Shape;781;p40"/>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782" name="Google Shape;782;p40"/>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783" name="Google Shape;783;p40"/>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784" name="Google Shape;784;p40"/>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785" name="Google Shape;785;p40"/>
          <p:cNvSpPr/>
          <p:nvPr/>
        </p:nvSpPr>
        <p:spPr>
          <a:xfrm>
            <a:off x="288487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41"/>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a Success Metric</a:t>
            </a:r>
            <a:endParaRPr/>
          </a:p>
        </p:txBody>
      </p:sp>
      <p:sp>
        <p:nvSpPr>
          <p:cNvPr id="791" name="Google Shape;791;p41"/>
          <p:cNvSpPr txBox="1"/>
          <p:nvPr>
            <p:ph idx="4294967295" type="subTitle"/>
          </p:nvPr>
        </p:nvSpPr>
        <p:spPr>
          <a:xfrm>
            <a:off x="714300" y="1318275"/>
            <a:ext cx="3476400" cy="811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sz="1600"/>
              <a:t>Existing ‘status’ column does not always signify high success</a:t>
            </a:r>
            <a:endParaRPr sz="1600"/>
          </a:p>
        </p:txBody>
      </p:sp>
      <p:pic>
        <p:nvPicPr>
          <p:cNvPr id="792" name="Google Shape;792;p41"/>
          <p:cNvPicPr preferRelativeResize="0"/>
          <p:nvPr/>
        </p:nvPicPr>
        <p:blipFill>
          <a:blip r:embed="rId3">
            <a:alphaModFix/>
          </a:blip>
          <a:stretch>
            <a:fillRect/>
          </a:stretch>
        </p:blipFill>
        <p:spPr>
          <a:xfrm>
            <a:off x="4640375" y="1118950"/>
            <a:ext cx="3789326" cy="2828941"/>
          </a:xfrm>
          <a:prstGeom prst="rect">
            <a:avLst/>
          </a:prstGeom>
          <a:noFill/>
          <a:ln cap="flat" cmpd="sng" w="19050">
            <a:solidFill>
              <a:srgbClr val="AC0A09"/>
            </a:solidFill>
            <a:prstDash val="solid"/>
            <a:round/>
            <a:headEnd len="sm" w="sm" type="none"/>
            <a:tailEnd len="sm" w="sm" type="none"/>
          </a:ln>
        </p:spPr>
      </p:pic>
      <p:sp>
        <p:nvSpPr>
          <p:cNvPr id="793" name="Google Shape;793;p41"/>
          <p:cNvSpPr txBox="1"/>
          <p:nvPr>
            <p:ph idx="4294967295" type="subTitle"/>
          </p:nvPr>
        </p:nvSpPr>
        <p:spPr>
          <a:xfrm>
            <a:off x="5091875" y="4042325"/>
            <a:ext cx="3042000" cy="3942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sz="1100"/>
              <a:t>Histogram</a:t>
            </a:r>
            <a:r>
              <a:rPr lang="en" sz="1100"/>
              <a:t> of Log of Number of Signatures on Day 30 Among All Petitions</a:t>
            </a:r>
            <a:endParaRPr sz="1100"/>
          </a:p>
        </p:txBody>
      </p:sp>
      <p:sp>
        <p:nvSpPr>
          <p:cNvPr id="794" name="Google Shape;794;p41"/>
          <p:cNvSpPr txBox="1"/>
          <p:nvPr/>
        </p:nvSpPr>
        <p:spPr>
          <a:xfrm>
            <a:off x="848250" y="2370000"/>
            <a:ext cx="3208500" cy="1298100"/>
          </a:xfrm>
          <a:prstGeom prst="rect">
            <a:avLst/>
          </a:prstGeom>
          <a:noFill/>
          <a:ln cap="flat" cmpd="sng" w="28575">
            <a:solidFill>
              <a:srgbClr val="F0010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Lexend Deca"/>
                <a:ea typeface="Lexend Deca"/>
                <a:cs typeface="Lexend Deca"/>
                <a:sym typeface="Lexend Deca"/>
              </a:rPr>
              <a:t>Success metric</a:t>
            </a:r>
            <a:r>
              <a:rPr lang="en" sz="1600">
                <a:solidFill>
                  <a:schemeClr val="dk1"/>
                </a:solidFill>
                <a:latin typeface="Lexend Deca"/>
                <a:ea typeface="Lexend Deca"/>
                <a:cs typeface="Lexend Deca"/>
                <a:sym typeface="Lexend Deca"/>
              </a:rPr>
              <a:t>: </a:t>
            </a:r>
            <a:endParaRPr sz="1600">
              <a:solidFill>
                <a:schemeClr val="dk1"/>
              </a:solidFill>
              <a:latin typeface="Lexend Deca"/>
              <a:ea typeface="Lexend Deca"/>
              <a:cs typeface="Lexend Deca"/>
              <a:sym typeface="Lexend Deca"/>
            </a:endParaRPr>
          </a:p>
          <a:p>
            <a:pPr indent="0" lvl="0" marL="0" rtl="0" algn="ctr">
              <a:spcBef>
                <a:spcPts val="1000"/>
              </a:spcBef>
              <a:spcAft>
                <a:spcPts val="1000"/>
              </a:spcAft>
              <a:buNone/>
            </a:pPr>
            <a:r>
              <a:rPr lang="en" sz="1600">
                <a:solidFill>
                  <a:schemeClr val="dk1"/>
                </a:solidFill>
                <a:latin typeface="Lexend Deca"/>
                <a:ea typeface="Lexend Deca"/>
                <a:cs typeface="Lexend Deca"/>
                <a:sym typeface="Lexend Deca"/>
              </a:rPr>
              <a:t>Petitions with # of signatures after 30 days that are above the 90th percentile</a:t>
            </a:r>
            <a:endParaRPr sz="1600">
              <a:solidFill>
                <a:schemeClr val="dk1"/>
              </a:solidFill>
              <a:latin typeface="Lexend Deca"/>
              <a:ea typeface="Lexend Deca"/>
              <a:cs typeface="Lexend Deca"/>
              <a:sym typeface="Lexend Deca"/>
            </a:endParaRPr>
          </a:p>
        </p:txBody>
      </p:sp>
      <p:sp>
        <p:nvSpPr>
          <p:cNvPr id="795" name="Google Shape;795;p41"/>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796" name="Google Shape;796;p41"/>
          <p:cNvGrpSpPr/>
          <p:nvPr/>
        </p:nvGrpSpPr>
        <p:grpSpPr>
          <a:xfrm>
            <a:off x="998600" y="4799013"/>
            <a:ext cx="7096975" cy="206763"/>
            <a:chOff x="998600" y="4875213"/>
            <a:chExt cx="7096975" cy="206763"/>
          </a:xfrm>
        </p:grpSpPr>
        <p:sp>
          <p:nvSpPr>
            <p:cNvPr id="797" name="Google Shape;797;p41"/>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798" name="Google Shape;798;p41"/>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799" name="Google Shape;799;p41"/>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800" name="Google Shape;800;p41"/>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801" name="Google Shape;801;p41"/>
          <p:cNvSpPr/>
          <p:nvPr/>
        </p:nvSpPr>
        <p:spPr>
          <a:xfrm>
            <a:off x="288487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42"/>
          <p:cNvSpPr txBox="1"/>
          <p:nvPr>
            <p:ph idx="1" type="subTitle"/>
          </p:nvPr>
        </p:nvSpPr>
        <p:spPr>
          <a:xfrm>
            <a:off x="3694050" y="1229525"/>
            <a:ext cx="3747000" cy="82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Calculated if petition descriptions had a “positive, negative, or neutral” sentiment </a:t>
            </a:r>
            <a:endParaRPr/>
          </a:p>
        </p:txBody>
      </p:sp>
      <p:sp>
        <p:nvSpPr>
          <p:cNvPr id="807" name="Google Shape;807;p42"/>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Factors of Growth</a:t>
            </a:r>
            <a:endParaRPr/>
          </a:p>
        </p:txBody>
      </p:sp>
      <p:sp>
        <p:nvSpPr>
          <p:cNvPr id="808" name="Google Shape;808;p42"/>
          <p:cNvSpPr txBox="1"/>
          <p:nvPr>
            <p:ph idx="2" type="title"/>
          </p:nvPr>
        </p:nvSpPr>
        <p:spPr>
          <a:xfrm>
            <a:off x="4320600" y="761513"/>
            <a:ext cx="3120300" cy="46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Polarity</a:t>
            </a:r>
            <a:endParaRPr/>
          </a:p>
        </p:txBody>
      </p:sp>
      <p:sp>
        <p:nvSpPr>
          <p:cNvPr id="809" name="Google Shape;809;p42"/>
          <p:cNvSpPr txBox="1"/>
          <p:nvPr>
            <p:ph idx="3" type="subTitle"/>
          </p:nvPr>
        </p:nvSpPr>
        <p:spPr>
          <a:xfrm>
            <a:off x="3693875" y="2619800"/>
            <a:ext cx="3747000" cy="82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Identified the most important keywords amongst petitions</a:t>
            </a:r>
            <a:endParaRPr/>
          </a:p>
        </p:txBody>
      </p:sp>
      <p:sp>
        <p:nvSpPr>
          <p:cNvPr id="810" name="Google Shape;810;p42"/>
          <p:cNvSpPr txBox="1"/>
          <p:nvPr>
            <p:ph idx="4" type="title"/>
          </p:nvPr>
        </p:nvSpPr>
        <p:spPr>
          <a:xfrm>
            <a:off x="4320601" y="2151800"/>
            <a:ext cx="3120300" cy="46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Subject Matter</a:t>
            </a:r>
            <a:endParaRPr/>
          </a:p>
        </p:txBody>
      </p:sp>
      <p:sp>
        <p:nvSpPr>
          <p:cNvPr id="811" name="Google Shape;811;p42"/>
          <p:cNvSpPr/>
          <p:nvPr/>
        </p:nvSpPr>
        <p:spPr>
          <a:xfrm>
            <a:off x="7607100" y="1049225"/>
            <a:ext cx="822600" cy="8226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Abril Fatface"/>
                <a:ea typeface="Abril Fatface"/>
                <a:cs typeface="Abril Fatface"/>
                <a:sym typeface="Abril Fatface"/>
              </a:rPr>
              <a:t>01</a:t>
            </a:r>
            <a:endParaRPr sz="2300">
              <a:solidFill>
                <a:schemeClr val="lt1"/>
              </a:solidFill>
              <a:latin typeface="Abril Fatface"/>
              <a:ea typeface="Abril Fatface"/>
              <a:cs typeface="Abril Fatface"/>
              <a:sym typeface="Abril Fatface"/>
            </a:endParaRPr>
          </a:p>
        </p:txBody>
      </p:sp>
      <p:sp>
        <p:nvSpPr>
          <p:cNvPr id="812" name="Google Shape;812;p42"/>
          <p:cNvSpPr/>
          <p:nvPr/>
        </p:nvSpPr>
        <p:spPr>
          <a:xfrm>
            <a:off x="7607100" y="2343800"/>
            <a:ext cx="822600" cy="8226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Abril Fatface"/>
                <a:ea typeface="Abril Fatface"/>
                <a:cs typeface="Abril Fatface"/>
                <a:sym typeface="Abril Fatface"/>
              </a:rPr>
              <a:t>02</a:t>
            </a:r>
            <a:endParaRPr sz="2300"/>
          </a:p>
        </p:txBody>
      </p:sp>
      <p:grpSp>
        <p:nvGrpSpPr>
          <p:cNvPr id="813" name="Google Shape;813;p42"/>
          <p:cNvGrpSpPr/>
          <p:nvPr/>
        </p:nvGrpSpPr>
        <p:grpSpPr>
          <a:xfrm>
            <a:off x="1191363" y="3059750"/>
            <a:ext cx="1714500" cy="1092825"/>
            <a:chOff x="-317012" y="1766000"/>
            <a:chExt cx="1714500" cy="1092825"/>
          </a:xfrm>
        </p:grpSpPr>
        <p:sp>
          <p:nvSpPr>
            <p:cNvPr id="814" name="Google Shape;814;p42"/>
            <p:cNvSpPr/>
            <p:nvPr/>
          </p:nvSpPr>
          <p:spPr>
            <a:xfrm rot="5400000">
              <a:off x="349738" y="1099250"/>
              <a:ext cx="381000" cy="171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2"/>
            <p:cNvSpPr/>
            <p:nvPr/>
          </p:nvSpPr>
          <p:spPr>
            <a:xfrm rot="5400000">
              <a:off x="349738" y="1154006"/>
              <a:ext cx="381000" cy="171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p:nvPr/>
          </p:nvSpPr>
          <p:spPr>
            <a:xfrm rot="5400000">
              <a:off x="349738" y="1208762"/>
              <a:ext cx="381000" cy="171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2"/>
            <p:cNvSpPr/>
            <p:nvPr/>
          </p:nvSpPr>
          <p:spPr>
            <a:xfrm rot="5400000">
              <a:off x="349738" y="1263517"/>
              <a:ext cx="381000" cy="171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p:nvPr/>
          </p:nvSpPr>
          <p:spPr>
            <a:xfrm rot="5400000">
              <a:off x="349738" y="1373029"/>
              <a:ext cx="381000" cy="171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2"/>
            <p:cNvSpPr/>
            <p:nvPr/>
          </p:nvSpPr>
          <p:spPr>
            <a:xfrm rot="5400000">
              <a:off x="349738" y="1318273"/>
              <a:ext cx="381000" cy="171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p:nvPr/>
          </p:nvSpPr>
          <p:spPr>
            <a:xfrm rot="5400000">
              <a:off x="349738" y="1537296"/>
              <a:ext cx="381000" cy="171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p:nvPr/>
          </p:nvSpPr>
          <p:spPr>
            <a:xfrm rot="5400000">
              <a:off x="349738" y="1427785"/>
              <a:ext cx="381000" cy="171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p:nvPr/>
          </p:nvSpPr>
          <p:spPr>
            <a:xfrm rot="5400000">
              <a:off x="349738" y="1646808"/>
              <a:ext cx="381000" cy="171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p:nvPr/>
          </p:nvSpPr>
          <p:spPr>
            <a:xfrm rot="5400000">
              <a:off x="349738" y="1592052"/>
              <a:ext cx="381000" cy="171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p:nvPr/>
          </p:nvSpPr>
          <p:spPr>
            <a:xfrm rot="5400000">
              <a:off x="349738" y="1701563"/>
              <a:ext cx="381000" cy="171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p:nvPr/>
          </p:nvSpPr>
          <p:spPr>
            <a:xfrm rot="5400000">
              <a:off x="349738" y="1482540"/>
              <a:ext cx="381000" cy="171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2"/>
            <p:cNvSpPr/>
            <p:nvPr/>
          </p:nvSpPr>
          <p:spPr>
            <a:xfrm rot="5400000">
              <a:off x="349738" y="1756319"/>
              <a:ext cx="381000" cy="171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p:nvPr/>
          </p:nvSpPr>
          <p:spPr>
            <a:xfrm rot="5400000">
              <a:off x="349738" y="1811075"/>
              <a:ext cx="381000" cy="171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 name="Google Shape;828;p42"/>
          <p:cNvSpPr/>
          <p:nvPr/>
        </p:nvSpPr>
        <p:spPr>
          <a:xfrm>
            <a:off x="1756725" y="2810863"/>
            <a:ext cx="583800" cy="5838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300">
              <a:solidFill>
                <a:schemeClr val="lt1"/>
              </a:solidFill>
              <a:latin typeface="Abril Fatface"/>
              <a:ea typeface="Abril Fatface"/>
              <a:cs typeface="Abril Fatface"/>
              <a:sym typeface="Abril Fatface"/>
            </a:endParaRPr>
          </a:p>
        </p:txBody>
      </p:sp>
      <p:grpSp>
        <p:nvGrpSpPr>
          <p:cNvPr id="829" name="Google Shape;829;p42"/>
          <p:cNvGrpSpPr/>
          <p:nvPr/>
        </p:nvGrpSpPr>
        <p:grpSpPr>
          <a:xfrm>
            <a:off x="1602588" y="1332011"/>
            <a:ext cx="1817692" cy="1463593"/>
            <a:chOff x="1379750" y="3747575"/>
            <a:chExt cx="617150" cy="496925"/>
          </a:xfrm>
        </p:grpSpPr>
        <p:sp>
          <p:nvSpPr>
            <p:cNvPr id="830" name="Google Shape;830;p42"/>
            <p:cNvSpPr/>
            <p:nvPr/>
          </p:nvSpPr>
          <p:spPr>
            <a:xfrm>
              <a:off x="1380025" y="3747575"/>
              <a:ext cx="616600" cy="211700"/>
            </a:xfrm>
            <a:custGeom>
              <a:rect b="b" l="l" r="r" t="t"/>
              <a:pathLst>
                <a:path extrusionOk="0" h="8468" w="24664">
                  <a:moveTo>
                    <a:pt x="8223" y="0"/>
                  </a:moveTo>
                  <a:cubicBezTo>
                    <a:pt x="7620" y="0"/>
                    <a:pt x="7025" y="302"/>
                    <a:pt x="6430" y="897"/>
                  </a:cubicBezTo>
                  <a:cubicBezTo>
                    <a:pt x="5630" y="1718"/>
                    <a:pt x="4991" y="2795"/>
                    <a:pt x="4308" y="3936"/>
                  </a:cubicBezTo>
                  <a:cubicBezTo>
                    <a:pt x="3178" y="5844"/>
                    <a:pt x="1994" y="7817"/>
                    <a:pt x="0" y="8403"/>
                  </a:cubicBezTo>
                  <a:lnTo>
                    <a:pt x="11" y="8467"/>
                  </a:lnTo>
                  <a:cubicBezTo>
                    <a:pt x="2048" y="7870"/>
                    <a:pt x="3221" y="5887"/>
                    <a:pt x="4372" y="3968"/>
                  </a:cubicBezTo>
                  <a:cubicBezTo>
                    <a:pt x="5044" y="2827"/>
                    <a:pt x="5684" y="1760"/>
                    <a:pt x="6484" y="950"/>
                  </a:cubicBezTo>
                  <a:cubicBezTo>
                    <a:pt x="7059" y="365"/>
                    <a:pt x="7643" y="64"/>
                    <a:pt x="8221" y="64"/>
                  </a:cubicBezTo>
                  <a:cubicBezTo>
                    <a:pt x="8285" y="64"/>
                    <a:pt x="8349" y="68"/>
                    <a:pt x="8414" y="76"/>
                  </a:cubicBezTo>
                  <a:cubicBezTo>
                    <a:pt x="9832" y="235"/>
                    <a:pt x="10983" y="2070"/>
                    <a:pt x="11911" y="3552"/>
                  </a:cubicBezTo>
                  <a:cubicBezTo>
                    <a:pt x="12050" y="3776"/>
                    <a:pt x="12178" y="3989"/>
                    <a:pt x="12306" y="4181"/>
                  </a:cubicBezTo>
                  <a:cubicBezTo>
                    <a:pt x="12444" y="4394"/>
                    <a:pt x="12593" y="4629"/>
                    <a:pt x="12743" y="4874"/>
                  </a:cubicBezTo>
                  <a:cubicBezTo>
                    <a:pt x="13730" y="6474"/>
                    <a:pt x="14924" y="8394"/>
                    <a:pt x="16722" y="8394"/>
                  </a:cubicBezTo>
                  <a:cubicBezTo>
                    <a:pt x="17080" y="8394"/>
                    <a:pt x="17462" y="8318"/>
                    <a:pt x="17872" y="8147"/>
                  </a:cubicBezTo>
                  <a:cubicBezTo>
                    <a:pt x="18885" y="7732"/>
                    <a:pt x="19770" y="7081"/>
                    <a:pt x="20612" y="6441"/>
                  </a:cubicBezTo>
                  <a:cubicBezTo>
                    <a:pt x="21817" y="5546"/>
                    <a:pt x="23064" y="4618"/>
                    <a:pt x="24664" y="4394"/>
                  </a:cubicBezTo>
                  <a:lnTo>
                    <a:pt x="24653" y="4330"/>
                  </a:lnTo>
                  <a:cubicBezTo>
                    <a:pt x="23032" y="4554"/>
                    <a:pt x="21785" y="5482"/>
                    <a:pt x="20580" y="6388"/>
                  </a:cubicBezTo>
                  <a:cubicBezTo>
                    <a:pt x="19727" y="7028"/>
                    <a:pt x="18853" y="7678"/>
                    <a:pt x="17850" y="8094"/>
                  </a:cubicBezTo>
                  <a:cubicBezTo>
                    <a:pt x="17453" y="8259"/>
                    <a:pt x="17082" y="8332"/>
                    <a:pt x="16733" y="8332"/>
                  </a:cubicBezTo>
                  <a:cubicBezTo>
                    <a:pt x="14958" y="8332"/>
                    <a:pt x="13776" y="6420"/>
                    <a:pt x="12796" y="4842"/>
                  </a:cubicBezTo>
                  <a:cubicBezTo>
                    <a:pt x="12647" y="4597"/>
                    <a:pt x="12508" y="4362"/>
                    <a:pt x="12359" y="4138"/>
                  </a:cubicBezTo>
                  <a:cubicBezTo>
                    <a:pt x="12231" y="3946"/>
                    <a:pt x="12092" y="3744"/>
                    <a:pt x="11964" y="3520"/>
                  </a:cubicBezTo>
                  <a:cubicBezTo>
                    <a:pt x="11026" y="2027"/>
                    <a:pt x="9864" y="171"/>
                    <a:pt x="8424" y="12"/>
                  </a:cubicBezTo>
                  <a:cubicBezTo>
                    <a:pt x="8357" y="4"/>
                    <a:pt x="8290" y="0"/>
                    <a:pt x="8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p:nvPr/>
          </p:nvSpPr>
          <p:spPr>
            <a:xfrm>
              <a:off x="1379750" y="3757100"/>
              <a:ext cx="616350" cy="222975"/>
            </a:xfrm>
            <a:custGeom>
              <a:rect b="b" l="l" r="r" t="t"/>
              <a:pathLst>
                <a:path extrusionOk="0" h="8919" w="24654">
                  <a:moveTo>
                    <a:pt x="8248" y="1"/>
                  </a:moveTo>
                  <a:cubicBezTo>
                    <a:pt x="7648" y="1"/>
                    <a:pt x="7040" y="312"/>
                    <a:pt x="6441" y="921"/>
                  </a:cubicBezTo>
                  <a:cubicBezTo>
                    <a:pt x="5631" y="1731"/>
                    <a:pt x="4991" y="2808"/>
                    <a:pt x="4319" y="3949"/>
                  </a:cubicBezTo>
                  <a:cubicBezTo>
                    <a:pt x="3178" y="5858"/>
                    <a:pt x="2005" y="7830"/>
                    <a:pt x="1" y="8428"/>
                  </a:cubicBezTo>
                  <a:lnTo>
                    <a:pt x="22" y="8492"/>
                  </a:lnTo>
                  <a:cubicBezTo>
                    <a:pt x="2048" y="7884"/>
                    <a:pt x="3232" y="5900"/>
                    <a:pt x="4373" y="3981"/>
                  </a:cubicBezTo>
                  <a:cubicBezTo>
                    <a:pt x="5044" y="2851"/>
                    <a:pt x="5684" y="1774"/>
                    <a:pt x="6484" y="963"/>
                  </a:cubicBezTo>
                  <a:cubicBezTo>
                    <a:pt x="7077" y="361"/>
                    <a:pt x="7679" y="67"/>
                    <a:pt x="8259" y="67"/>
                  </a:cubicBezTo>
                  <a:cubicBezTo>
                    <a:pt x="8325" y="67"/>
                    <a:pt x="8391" y="71"/>
                    <a:pt x="8456" y="78"/>
                  </a:cubicBezTo>
                  <a:cubicBezTo>
                    <a:pt x="9907" y="270"/>
                    <a:pt x="11069" y="2286"/>
                    <a:pt x="11922" y="3768"/>
                  </a:cubicBezTo>
                  <a:cubicBezTo>
                    <a:pt x="12061" y="4002"/>
                    <a:pt x="12178" y="4205"/>
                    <a:pt x="12317" y="4429"/>
                  </a:cubicBezTo>
                  <a:cubicBezTo>
                    <a:pt x="12444" y="4653"/>
                    <a:pt x="12583" y="4887"/>
                    <a:pt x="12732" y="5154"/>
                  </a:cubicBezTo>
                  <a:cubicBezTo>
                    <a:pt x="13660" y="6785"/>
                    <a:pt x="14876" y="8918"/>
                    <a:pt x="16720" y="8918"/>
                  </a:cubicBezTo>
                  <a:cubicBezTo>
                    <a:pt x="17126" y="8907"/>
                    <a:pt x="17509" y="8811"/>
                    <a:pt x="17872" y="8641"/>
                  </a:cubicBezTo>
                  <a:cubicBezTo>
                    <a:pt x="18906" y="8182"/>
                    <a:pt x="19759" y="7425"/>
                    <a:pt x="20580" y="6689"/>
                  </a:cubicBezTo>
                  <a:cubicBezTo>
                    <a:pt x="21807" y="5602"/>
                    <a:pt x="22969" y="4568"/>
                    <a:pt x="24654" y="4408"/>
                  </a:cubicBezTo>
                  <a:lnTo>
                    <a:pt x="24654" y="4344"/>
                  </a:lnTo>
                  <a:cubicBezTo>
                    <a:pt x="22948" y="4504"/>
                    <a:pt x="21721" y="5591"/>
                    <a:pt x="20548" y="6636"/>
                  </a:cubicBezTo>
                  <a:cubicBezTo>
                    <a:pt x="19717" y="7372"/>
                    <a:pt x="18874" y="8129"/>
                    <a:pt x="17851" y="8588"/>
                  </a:cubicBezTo>
                  <a:cubicBezTo>
                    <a:pt x="17449" y="8766"/>
                    <a:pt x="17073" y="8846"/>
                    <a:pt x="16721" y="8846"/>
                  </a:cubicBezTo>
                  <a:cubicBezTo>
                    <a:pt x="14908" y="8846"/>
                    <a:pt x="13705" y="6738"/>
                    <a:pt x="12786" y="5122"/>
                  </a:cubicBezTo>
                  <a:cubicBezTo>
                    <a:pt x="12636" y="4855"/>
                    <a:pt x="12498" y="4610"/>
                    <a:pt x="12359" y="4386"/>
                  </a:cubicBezTo>
                  <a:cubicBezTo>
                    <a:pt x="12242" y="4184"/>
                    <a:pt x="12114" y="3970"/>
                    <a:pt x="11975" y="3736"/>
                  </a:cubicBezTo>
                  <a:cubicBezTo>
                    <a:pt x="11069" y="2158"/>
                    <a:pt x="9939" y="206"/>
                    <a:pt x="8467" y="14"/>
                  </a:cubicBezTo>
                  <a:cubicBezTo>
                    <a:pt x="8394" y="5"/>
                    <a:pt x="8321" y="1"/>
                    <a:pt x="82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2"/>
            <p:cNvSpPr/>
            <p:nvPr/>
          </p:nvSpPr>
          <p:spPr>
            <a:xfrm>
              <a:off x="1380025" y="3767325"/>
              <a:ext cx="616350" cy="250600"/>
            </a:xfrm>
            <a:custGeom>
              <a:rect b="b" l="l" r="r" t="t"/>
              <a:pathLst>
                <a:path extrusionOk="0" h="10024" w="24654">
                  <a:moveTo>
                    <a:pt x="8204" y="0"/>
                  </a:moveTo>
                  <a:cubicBezTo>
                    <a:pt x="7623" y="0"/>
                    <a:pt x="7023" y="305"/>
                    <a:pt x="6430" y="906"/>
                  </a:cubicBezTo>
                  <a:cubicBezTo>
                    <a:pt x="5630" y="1727"/>
                    <a:pt x="4991" y="2804"/>
                    <a:pt x="4308" y="3945"/>
                  </a:cubicBezTo>
                  <a:cubicBezTo>
                    <a:pt x="3178" y="5854"/>
                    <a:pt x="1994" y="7827"/>
                    <a:pt x="0" y="8413"/>
                  </a:cubicBezTo>
                  <a:lnTo>
                    <a:pt x="11" y="8477"/>
                  </a:lnTo>
                  <a:cubicBezTo>
                    <a:pt x="2048" y="7880"/>
                    <a:pt x="3221" y="5907"/>
                    <a:pt x="4362" y="3977"/>
                  </a:cubicBezTo>
                  <a:cubicBezTo>
                    <a:pt x="5044" y="2847"/>
                    <a:pt x="5673" y="1770"/>
                    <a:pt x="6473" y="960"/>
                  </a:cubicBezTo>
                  <a:cubicBezTo>
                    <a:pt x="7056" y="377"/>
                    <a:pt x="7639" y="75"/>
                    <a:pt x="8201" y="75"/>
                  </a:cubicBezTo>
                  <a:cubicBezTo>
                    <a:pt x="8286" y="75"/>
                    <a:pt x="8372" y="82"/>
                    <a:pt x="8456" y="96"/>
                  </a:cubicBezTo>
                  <a:cubicBezTo>
                    <a:pt x="9938" y="331"/>
                    <a:pt x="11069" y="2559"/>
                    <a:pt x="11900" y="4201"/>
                  </a:cubicBezTo>
                  <a:cubicBezTo>
                    <a:pt x="12039" y="4478"/>
                    <a:pt x="12167" y="4745"/>
                    <a:pt x="12295" y="4980"/>
                  </a:cubicBezTo>
                  <a:cubicBezTo>
                    <a:pt x="12423" y="5225"/>
                    <a:pt x="12561" y="5502"/>
                    <a:pt x="12711" y="5801"/>
                  </a:cubicBezTo>
                  <a:cubicBezTo>
                    <a:pt x="13489" y="7347"/>
                    <a:pt x="14534" y="9458"/>
                    <a:pt x="16048" y="9927"/>
                  </a:cubicBezTo>
                  <a:cubicBezTo>
                    <a:pt x="16240" y="9991"/>
                    <a:pt x="16443" y="10023"/>
                    <a:pt x="16656" y="10023"/>
                  </a:cubicBezTo>
                  <a:cubicBezTo>
                    <a:pt x="17083" y="10013"/>
                    <a:pt x="17498" y="9895"/>
                    <a:pt x="17872" y="9682"/>
                  </a:cubicBezTo>
                  <a:cubicBezTo>
                    <a:pt x="18906" y="9096"/>
                    <a:pt x="19727" y="8168"/>
                    <a:pt x="20527" y="7272"/>
                  </a:cubicBezTo>
                  <a:cubicBezTo>
                    <a:pt x="21721" y="5918"/>
                    <a:pt x="22851" y="4638"/>
                    <a:pt x="24653" y="4404"/>
                  </a:cubicBezTo>
                  <a:lnTo>
                    <a:pt x="24653" y="4340"/>
                  </a:lnTo>
                  <a:cubicBezTo>
                    <a:pt x="22819" y="4574"/>
                    <a:pt x="21625" y="5918"/>
                    <a:pt x="20484" y="7219"/>
                  </a:cubicBezTo>
                  <a:cubicBezTo>
                    <a:pt x="19684" y="8125"/>
                    <a:pt x="18874" y="9053"/>
                    <a:pt x="17840" y="9618"/>
                  </a:cubicBezTo>
                  <a:cubicBezTo>
                    <a:pt x="17440" y="9842"/>
                    <a:pt x="17045" y="9956"/>
                    <a:pt x="16657" y="9956"/>
                  </a:cubicBezTo>
                  <a:cubicBezTo>
                    <a:pt x="16456" y="9956"/>
                    <a:pt x="16256" y="9925"/>
                    <a:pt x="16059" y="9863"/>
                  </a:cubicBezTo>
                  <a:cubicBezTo>
                    <a:pt x="14587" y="9405"/>
                    <a:pt x="13542" y="7304"/>
                    <a:pt x="12775" y="5769"/>
                  </a:cubicBezTo>
                  <a:cubicBezTo>
                    <a:pt x="12625" y="5470"/>
                    <a:pt x="12476" y="5182"/>
                    <a:pt x="12359" y="4948"/>
                  </a:cubicBezTo>
                  <a:cubicBezTo>
                    <a:pt x="12231" y="4713"/>
                    <a:pt x="12103" y="4446"/>
                    <a:pt x="11954" y="4169"/>
                  </a:cubicBezTo>
                  <a:cubicBezTo>
                    <a:pt x="11122" y="2516"/>
                    <a:pt x="9981" y="267"/>
                    <a:pt x="8467" y="21"/>
                  </a:cubicBezTo>
                  <a:cubicBezTo>
                    <a:pt x="8380" y="7"/>
                    <a:pt x="8292" y="0"/>
                    <a:pt x="8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2"/>
            <p:cNvSpPr/>
            <p:nvPr/>
          </p:nvSpPr>
          <p:spPr>
            <a:xfrm>
              <a:off x="1380025" y="3778025"/>
              <a:ext cx="616600" cy="287350"/>
            </a:xfrm>
            <a:custGeom>
              <a:rect b="b" l="l" r="r" t="t"/>
              <a:pathLst>
                <a:path extrusionOk="0" h="11494" w="24664">
                  <a:moveTo>
                    <a:pt x="8143" y="1"/>
                  </a:moveTo>
                  <a:cubicBezTo>
                    <a:pt x="7585" y="1"/>
                    <a:pt x="7007" y="297"/>
                    <a:pt x="6430" y="884"/>
                  </a:cubicBezTo>
                  <a:cubicBezTo>
                    <a:pt x="5630" y="1694"/>
                    <a:pt x="4991" y="2771"/>
                    <a:pt x="4308" y="3912"/>
                  </a:cubicBezTo>
                  <a:cubicBezTo>
                    <a:pt x="3178" y="5820"/>
                    <a:pt x="1994" y="7793"/>
                    <a:pt x="0" y="8390"/>
                  </a:cubicBezTo>
                  <a:lnTo>
                    <a:pt x="11" y="8454"/>
                  </a:lnTo>
                  <a:cubicBezTo>
                    <a:pt x="2048" y="7857"/>
                    <a:pt x="3221" y="5874"/>
                    <a:pt x="4362" y="3944"/>
                  </a:cubicBezTo>
                  <a:cubicBezTo>
                    <a:pt x="5044" y="2814"/>
                    <a:pt x="5684" y="1737"/>
                    <a:pt x="6484" y="926"/>
                  </a:cubicBezTo>
                  <a:cubicBezTo>
                    <a:pt x="7046" y="354"/>
                    <a:pt x="7609" y="68"/>
                    <a:pt x="8152" y="68"/>
                  </a:cubicBezTo>
                  <a:cubicBezTo>
                    <a:pt x="8247" y="68"/>
                    <a:pt x="8341" y="77"/>
                    <a:pt x="8435" y="94"/>
                  </a:cubicBezTo>
                  <a:cubicBezTo>
                    <a:pt x="10002" y="393"/>
                    <a:pt x="11154" y="3069"/>
                    <a:pt x="11911" y="4839"/>
                  </a:cubicBezTo>
                  <a:cubicBezTo>
                    <a:pt x="12050" y="5159"/>
                    <a:pt x="12188" y="5490"/>
                    <a:pt x="12295" y="5714"/>
                  </a:cubicBezTo>
                  <a:cubicBezTo>
                    <a:pt x="12412" y="5948"/>
                    <a:pt x="12529" y="6236"/>
                    <a:pt x="12668" y="6567"/>
                  </a:cubicBezTo>
                  <a:cubicBezTo>
                    <a:pt x="13414" y="8316"/>
                    <a:pt x="14534" y="10971"/>
                    <a:pt x="16144" y="11419"/>
                  </a:cubicBezTo>
                  <a:cubicBezTo>
                    <a:pt x="16293" y="11461"/>
                    <a:pt x="16453" y="11483"/>
                    <a:pt x="16613" y="11493"/>
                  </a:cubicBezTo>
                  <a:cubicBezTo>
                    <a:pt x="17072" y="11472"/>
                    <a:pt x="17509" y="11312"/>
                    <a:pt x="17882" y="11035"/>
                  </a:cubicBezTo>
                  <a:cubicBezTo>
                    <a:pt x="18917" y="10288"/>
                    <a:pt x="19706" y="9158"/>
                    <a:pt x="20463" y="8060"/>
                  </a:cubicBezTo>
                  <a:cubicBezTo>
                    <a:pt x="21572" y="6460"/>
                    <a:pt x="22723" y="4797"/>
                    <a:pt x="24664" y="4381"/>
                  </a:cubicBezTo>
                  <a:lnTo>
                    <a:pt x="24643" y="4317"/>
                  </a:lnTo>
                  <a:cubicBezTo>
                    <a:pt x="22691" y="4744"/>
                    <a:pt x="21529" y="6407"/>
                    <a:pt x="20409" y="8017"/>
                  </a:cubicBezTo>
                  <a:cubicBezTo>
                    <a:pt x="19652" y="9105"/>
                    <a:pt x="18863" y="10235"/>
                    <a:pt x="17840" y="10971"/>
                  </a:cubicBezTo>
                  <a:cubicBezTo>
                    <a:pt x="17431" y="11271"/>
                    <a:pt x="17023" y="11421"/>
                    <a:pt x="16623" y="11421"/>
                  </a:cubicBezTo>
                  <a:cubicBezTo>
                    <a:pt x="16469" y="11421"/>
                    <a:pt x="16317" y="11399"/>
                    <a:pt x="16166" y="11355"/>
                  </a:cubicBezTo>
                  <a:cubicBezTo>
                    <a:pt x="14587" y="10917"/>
                    <a:pt x="13468" y="8284"/>
                    <a:pt x="12732" y="6535"/>
                  </a:cubicBezTo>
                  <a:cubicBezTo>
                    <a:pt x="12593" y="6204"/>
                    <a:pt x="12476" y="5938"/>
                    <a:pt x="12359" y="5693"/>
                  </a:cubicBezTo>
                  <a:cubicBezTo>
                    <a:pt x="12242" y="5437"/>
                    <a:pt x="12114" y="5138"/>
                    <a:pt x="11975" y="4818"/>
                  </a:cubicBezTo>
                  <a:cubicBezTo>
                    <a:pt x="11207" y="3027"/>
                    <a:pt x="10045" y="329"/>
                    <a:pt x="8445" y="30"/>
                  </a:cubicBezTo>
                  <a:cubicBezTo>
                    <a:pt x="8345" y="11"/>
                    <a:pt x="8244" y="1"/>
                    <a:pt x="8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2"/>
            <p:cNvSpPr/>
            <p:nvPr/>
          </p:nvSpPr>
          <p:spPr>
            <a:xfrm>
              <a:off x="1380025" y="3786200"/>
              <a:ext cx="616600" cy="329825"/>
            </a:xfrm>
            <a:custGeom>
              <a:rect b="b" l="l" r="r" t="t"/>
              <a:pathLst>
                <a:path extrusionOk="0" h="13193" w="24664">
                  <a:moveTo>
                    <a:pt x="8146" y="1"/>
                  </a:moveTo>
                  <a:cubicBezTo>
                    <a:pt x="7619" y="1"/>
                    <a:pt x="7080" y="302"/>
                    <a:pt x="6430" y="962"/>
                  </a:cubicBezTo>
                  <a:cubicBezTo>
                    <a:pt x="5630" y="1772"/>
                    <a:pt x="4991" y="2849"/>
                    <a:pt x="4308" y="3990"/>
                  </a:cubicBezTo>
                  <a:cubicBezTo>
                    <a:pt x="3178" y="5899"/>
                    <a:pt x="1994" y="7871"/>
                    <a:pt x="0" y="8468"/>
                  </a:cubicBezTo>
                  <a:lnTo>
                    <a:pt x="11" y="8532"/>
                  </a:lnTo>
                  <a:cubicBezTo>
                    <a:pt x="2048" y="7935"/>
                    <a:pt x="3231" y="5941"/>
                    <a:pt x="4372" y="4022"/>
                  </a:cubicBezTo>
                  <a:cubicBezTo>
                    <a:pt x="5044" y="2892"/>
                    <a:pt x="5684" y="1815"/>
                    <a:pt x="6484" y="1004"/>
                  </a:cubicBezTo>
                  <a:cubicBezTo>
                    <a:pt x="7112" y="365"/>
                    <a:pt x="7641" y="65"/>
                    <a:pt x="8138" y="65"/>
                  </a:cubicBezTo>
                  <a:cubicBezTo>
                    <a:pt x="8156" y="65"/>
                    <a:pt x="8173" y="65"/>
                    <a:pt x="8190" y="66"/>
                  </a:cubicBezTo>
                  <a:cubicBezTo>
                    <a:pt x="8627" y="77"/>
                    <a:pt x="9032" y="322"/>
                    <a:pt x="9437" y="802"/>
                  </a:cubicBezTo>
                  <a:cubicBezTo>
                    <a:pt x="10514" y="2071"/>
                    <a:pt x="11218" y="3873"/>
                    <a:pt x="11836" y="5462"/>
                  </a:cubicBezTo>
                  <a:cubicBezTo>
                    <a:pt x="11996" y="5877"/>
                    <a:pt x="12146" y="6261"/>
                    <a:pt x="12295" y="6634"/>
                  </a:cubicBezTo>
                  <a:cubicBezTo>
                    <a:pt x="12391" y="6869"/>
                    <a:pt x="12497" y="7168"/>
                    <a:pt x="12636" y="7519"/>
                  </a:cubicBezTo>
                  <a:cubicBezTo>
                    <a:pt x="13350" y="9471"/>
                    <a:pt x="14555" y="12734"/>
                    <a:pt x="16229" y="13150"/>
                  </a:cubicBezTo>
                  <a:cubicBezTo>
                    <a:pt x="16347" y="13182"/>
                    <a:pt x="16464" y="13192"/>
                    <a:pt x="16581" y="13192"/>
                  </a:cubicBezTo>
                  <a:cubicBezTo>
                    <a:pt x="17019" y="13192"/>
                    <a:pt x="17445" y="13000"/>
                    <a:pt x="17882" y="12616"/>
                  </a:cubicBezTo>
                  <a:cubicBezTo>
                    <a:pt x="18917" y="11689"/>
                    <a:pt x="19663" y="10345"/>
                    <a:pt x="20399" y="9055"/>
                  </a:cubicBezTo>
                  <a:cubicBezTo>
                    <a:pt x="21486" y="7125"/>
                    <a:pt x="22606" y="5120"/>
                    <a:pt x="24664" y="4459"/>
                  </a:cubicBezTo>
                  <a:lnTo>
                    <a:pt x="24643" y="4395"/>
                  </a:lnTo>
                  <a:cubicBezTo>
                    <a:pt x="22563" y="5067"/>
                    <a:pt x="21433" y="7082"/>
                    <a:pt x="20345" y="9023"/>
                  </a:cubicBezTo>
                  <a:cubicBezTo>
                    <a:pt x="19610" y="10313"/>
                    <a:pt x="18863" y="11657"/>
                    <a:pt x="17840" y="12574"/>
                  </a:cubicBezTo>
                  <a:cubicBezTo>
                    <a:pt x="17418" y="12945"/>
                    <a:pt x="16996" y="13136"/>
                    <a:pt x="16579" y="13136"/>
                  </a:cubicBezTo>
                  <a:cubicBezTo>
                    <a:pt x="16469" y="13136"/>
                    <a:pt x="16360" y="13123"/>
                    <a:pt x="16251" y="13096"/>
                  </a:cubicBezTo>
                  <a:cubicBezTo>
                    <a:pt x="14609" y="12680"/>
                    <a:pt x="13414" y="9439"/>
                    <a:pt x="12700" y="7498"/>
                  </a:cubicBezTo>
                  <a:cubicBezTo>
                    <a:pt x="12572" y="7146"/>
                    <a:pt x="12455" y="6848"/>
                    <a:pt x="12359" y="6613"/>
                  </a:cubicBezTo>
                  <a:cubicBezTo>
                    <a:pt x="12210" y="6240"/>
                    <a:pt x="12060" y="5856"/>
                    <a:pt x="11900" y="5440"/>
                  </a:cubicBezTo>
                  <a:cubicBezTo>
                    <a:pt x="11282" y="3851"/>
                    <a:pt x="10578" y="2039"/>
                    <a:pt x="9480" y="759"/>
                  </a:cubicBezTo>
                  <a:cubicBezTo>
                    <a:pt x="9064" y="269"/>
                    <a:pt x="8648" y="13"/>
                    <a:pt x="8200" y="2"/>
                  </a:cubicBezTo>
                  <a:cubicBezTo>
                    <a:pt x="8182" y="1"/>
                    <a:pt x="8164" y="1"/>
                    <a:pt x="8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2"/>
            <p:cNvSpPr/>
            <p:nvPr/>
          </p:nvSpPr>
          <p:spPr>
            <a:xfrm>
              <a:off x="1379750" y="3796575"/>
              <a:ext cx="616875" cy="369750"/>
            </a:xfrm>
            <a:custGeom>
              <a:rect b="b" l="l" r="r" t="t"/>
              <a:pathLst>
                <a:path extrusionOk="0" h="14790" w="24675">
                  <a:moveTo>
                    <a:pt x="8114" y="1"/>
                  </a:moveTo>
                  <a:cubicBezTo>
                    <a:pt x="7614" y="1"/>
                    <a:pt x="7081" y="302"/>
                    <a:pt x="6441" y="952"/>
                  </a:cubicBezTo>
                  <a:cubicBezTo>
                    <a:pt x="5641" y="1762"/>
                    <a:pt x="4991" y="2839"/>
                    <a:pt x="4319" y="3980"/>
                  </a:cubicBezTo>
                  <a:cubicBezTo>
                    <a:pt x="3189" y="5889"/>
                    <a:pt x="2005" y="7862"/>
                    <a:pt x="1" y="8459"/>
                  </a:cubicBezTo>
                  <a:lnTo>
                    <a:pt x="22" y="8523"/>
                  </a:lnTo>
                  <a:cubicBezTo>
                    <a:pt x="2059" y="7915"/>
                    <a:pt x="3232" y="5932"/>
                    <a:pt x="4373" y="4012"/>
                  </a:cubicBezTo>
                  <a:cubicBezTo>
                    <a:pt x="5055" y="2882"/>
                    <a:pt x="5695" y="1805"/>
                    <a:pt x="6495" y="995"/>
                  </a:cubicBezTo>
                  <a:cubicBezTo>
                    <a:pt x="7114" y="365"/>
                    <a:pt x="7636" y="65"/>
                    <a:pt x="8117" y="65"/>
                  </a:cubicBezTo>
                  <a:cubicBezTo>
                    <a:pt x="8141" y="65"/>
                    <a:pt x="8166" y="65"/>
                    <a:pt x="8190" y="67"/>
                  </a:cubicBezTo>
                  <a:cubicBezTo>
                    <a:pt x="8616" y="99"/>
                    <a:pt x="9032" y="376"/>
                    <a:pt x="9437" y="920"/>
                  </a:cubicBezTo>
                  <a:cubicBezTo>
                    <a:pt x="10536" y="2381"/>
                    <a:pt x="11197" y="4279"/>
                    <a:pt x="11837" y="6102"/>
                  </a:cubicBezTo>
                  <a:cubicBezTo>
                    <a:pt x="11997" y="6561"/>
                    <a:pt x="12146" y="7009"/>
                    <a:pt x="12306" y="7435"/>
                  </a:cubicBezTo>
                  <a:cubicBezTo>
                    <a:pt x="12455" y="7808"/>
                    <a:pt x="12583" y="8192"/>
                    <a:pt x="12722" y="8565"/>
                  </a:cubicBezTo>
                  <a:cubicBezTo>
                    <a:pt x="13319" y="10218"/>
                    <a:pt x="13927" y="11945"/>
                    <a:pt x="14865" y="13417"/>
                  </a:cubicBezTo>
                  <a:cubicBezTo>
                    <a:pt x="15419" y="14302"/>
                    <a:pt x="15921" y="14739"/>
                    <a:pt x="16454" y="14782"/>
                  </a:cubicBezTo>
                  <a:cubicBezTo>
                    <a:pt x="16470" y="14787"/>
                    <a:pt x="16486" y="14790"/>
                    <a:pt x="16503" y="14790"/>
                  </a:cubicBezTo>
                  <a:cubicBezTo>
                    <a:pt x="16520" y="14790"/>
                    <a:pt x="16539" y="14787"/>
                    <a:pt x="16560" y="14782"/>
                  </a:cubicBezTo>
                  <a:cubicBezTo>
                    <a:pt x="16987" y="14782"/>
                    <a:pt x="17424" y="14537"/>
                    <a:pt x="17883" y="14046"/>
                  </a:cubicBezTo>
                  <a:cubicBezTo>
                    <a:pt x="18864" y="13001"/>
                    <a:pt x="19557" y="11658"/>
                    <a:pt x="20228" y="10357"/>
                  </a:cubicBezTo>
                  <a:cubicBezTo>
                    <a:pt x="20388" y="10037"/>
                    <a:pt x="20570" y="9706"/>
                    <a:pt x="20730" y="9386"/>
                  </a:cubicBezTo>
                  <a:cubicBezTo>
                    <a:pt x="20858" y="9152"/>
                    <a:pt x="20975" y="8917"/>
                    <a:pt x="21113" y="8672"/>
                  </a:cubicBezTo>
                  <a:cubicBezTo>
                    <a:pt x="21967" y="7030"/>
                    <a:pt x="22926" y="5174"/>
                    <a:pt x="24675" y="4439"/>
                  </a:cubicBezTo>
                  <a:lnTo>
                    <a:pt x="24643" y="4385"/>
                  </a:lnTo>
                  <a:cubicBezTo>
                    <a:pt x="22873" y="5121"/>
                    <a:pt x="21913" y="6987"/>
                    <a:pt x="21050" y="8640"/>
                  </a:cubicBezTo>
                  <a:cubicBezTo>
                    <a:pt x="20922" y="8885"/>
                    <a:pt x="20804" y="9120"/>
                    <a:pt x="20676" y="9354"/>
                  </a:cubicBezTo>
                  <a:cubicBezTo>
                    <a:pt x="20506" y="9674"/>
                    <a:pt x="20335" y="10005"/>
                    <a:pt x="20164" y="10325"/>
                  </a:cubicBezTo>
                  <a:cubicBezTo>
                    <a:pt x="19503" y="11626"/>
                    <a:pt x="18810" y="12958"/>
                    <a:pt x="17840" y="13993"/>
                  </a:cubicBezTo>
                  <a:cubicBezTo>
                    <a:pt x="17377" y="14485"/>
                    <a:pt x="16960" y="14723"/>
                    <a:pt x="16555" y="14723"/>
                  </a:cubicBezTo>
                  <a:cubicBezTo>
                    <a:pt x="16521" y="14723"/>
                    <a:pt x="16487" y="14721"/>
                    <a:pt x="16454" y="14718"/>
                  </a:cubicBezTo>
                  <a:cubicBezTo>
                    <a:pt x="15942" y="14675"/>
                    <a:pt x="15451" y="14249"/>
                    <a:pt x="14908" y="13385"/>
                  </a:cubicBezTo>
                  <a:cubicBezTo>
                    <a:pt x="13991" y="11913"/>
                    <a:pt x="13372" y="10207"/>
                    <a:pt x="12775" y="8555"/>
                  </a:cubicBezTo>
                  <a:cubicBezTo>
                    <a:pt x="12647" y="8171"/>
                    <a:pt x="12498" y="7787"/>
                    <a:pt x="12370" y="7414"/>
                  </a:cubicBezTo>
                  <a:cubicBezTo>
                    <a:pt x="12210" y="6987"/>
                    <a:pt x="12061" y="6550"/>
                    <a:pt x="11890" y="6081"/>
                  </a:cubicBezTo>
                  <a:cubicBezTo>
                    <a:pt x="11261" y="4247"/>
                    <a:pt x="10600" y="2349"/>
                    <a:pt x="9491" y="888"/>
                  </a:cubicBezTo>
                  <a:cubicBezTo>
                    <a:pt x="9075" y="323"/>
                    <a:pt x="8648" y="35"/>
                    <a:pt x="8190" y="3"/>
                  </a:cubicBezTo>
                  <a:cubicBezTo>
                    <a:pt x="8165" y="1"/>
                    <a:pt x="8139" y="1"/>
                    <a:pt x="8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2"/>
            <p:cNvSpPr/>
            <p:nvPr/>
          </p:nvSpPr>
          <p:spPr>
            <a:xfrm>
              <a:off x="1380025" y="3806625"/>
              <a:ext cx="616600" cy="405100"/>
            </a:xfrm>
            <a:custGeom>
              <a:rect b="b" l="l" r="r" t="t"/>
              <a:pathLst>
                <a:path extrusionOk="0" h="16204" w="24664">
                  <a:moveTo>
                    <a:pt x="8062" y="0"/>
                  </a:moveTo>
                  <a:cubicBezTo>
                    <a:pt x="7583" y="0"/>
                    <a:pt x="7061" y="304"/>
                    <a:pt x="6430" y="944"/>
                  </a:cubicBezTo>
                  <a:cubicBezTo>
                    <a:pt x="5630" y="1755"/>
                    <a:pt x="4991" y="2832"/>
                    <a:pt x="4308" y="3973"/>
                  </a:cubicBezTo>
                  <a:cubicBezTo>
                    <a:pt x="3178" y="5881"/>
                    <a:pt x="1994" y="7854"/>
                    <a:pt x="0" y="8451"/>
                  </a:cubicBezTo>
                  <a:lnTo>
                    <a:pt x="11" y="8515"/>
                  </a:lnTo>
                  <a:cubicBezTo>
                    <a:pt x="2048" y="7907"/>
                    <a:pt x="3221" y="5935"/>
                    <a:pt x="4372" y="4005"/>
                  </a:cubicBezTo>
                  <a:cubicBezTo>
                    <a:pt x="5044" y="2864"/>
                    <a:pt x="5684" y="1797"/>
                    <a:pt x="6484" y="987"/>
                  </a:cubicBezTo>
                  <a:cubicBezTo>
                    <a:pt x="7102" y="358"/>
                    <a:pt x="7609" y="66"/>
                    <a:pt x="8082" y="66"/>
                  </a:cubicBezTo>
                  <a:cubicBezTo>
                    <a:pt x="8114" y="66"/>
                    <a:pt x="8147" y="67"/>
                    <a:pt x="8179" y="70"/>
                  </a:cubicBezTo>
                  <a:cubicBezTo>
                    <a:pt x="8616" y="113"/>
                    <a:pt x="9021" y="411"/>
                    <a:pt x="9426" y="998"/>
                  </a:cubicBezTo>
                  <a:cubicBezTo>
                    <a:pt x="10535" y="2608"/>
                    <a:pt x="11186" y="4634"/>
                    <a:pt x="11815" y="6585"/>
                  </a:cubicBezTo>
                  <a:cubicBezTo>
                    <a:pt x="11986" y="7097"/>
                    <a:pt x="12135" y="7588"/>
                    <a:pt x="12306" y="8057"/>
                  </a:cubicBezTo>
                  <a:cubicBezTo>
                    <a:pt x="12444" y="8473"/>
                    <a:pt x="12583" y="8899"/>
                    <a:pt x="12721" y="9304"/>
                  </a:cubicBezTo>
                  <a:cubicBezTo>
                    <a:pt x="13308" y="11085"/>
                    <a:pt x="13916" y="12930"/>
                    <a:pt x="14854" y="14540"/>
                  </a:cubicBezTo>
                  <a:cubicBezTo>
                    <a:pt x="14886" y="14604"/>
                    <a:pt x="14929" y="14668"/>
                    <a:pt x="14961" y="14742"/>
                  </a:cubicBezTo>
                  <a:cubicBezTo>
                    <a:pt x="15291" y="15329"/>
                    <a:pt x="15782" y="16203"/>
                    <a:pt x="16496" y="16203"/>
                  </a:cubicBezTo>
                  <a:lnTo>
                    <a:pt x="16517" y="16203"/>
                  </a:lnTo>
                  <a:cubicBezTo>
                    <a:pt x="17040" y="16193"/>
                    <a:pt x="17658" y="15457"/>
                    <a:pt x="17882" y="15190"/>
                  </a:cubicBezTo>
                  <a:cubicBezTo>
                    <a:pt x="18885" y="14007"/>
                    <a:pt x="19556" y="12524"/>
                    <a:pt x="20217" y="11085"/>
                  </a:cubicBezTo>
                  <a:cubicBezTo>
                    <a:pt x="20388" y="10722"/>
                    <a:pt x="20559" y="10339"/>
                    <a:pt x="20729" y="9976"/>
                  </a:cubicBezTo>
                  <a:cubicBezTo>
                    <a:pt x="20868" y="9699"/>
                    <a:pt x="20996" y="9411"/>
                    <a:pt x="21134" y="9112"/>
                  </a:cubicBezTo>
                  <a:cubicBezTo>
                    <a:pt x="21956" y="7310"/>
                    <a:pt x="22883" y="5284"/>
                    <a:pt x="24664" y="4431"/>
                  </a:cubicBezTo>
                  <a:lnTo>
                    <a:pt x="24632" y="4378"/>
                  </a:lnTo>
                  <a:cubicBezTo>
                    <a:pt x="22830" y="5231"/>
                    <a:pt x="21902" y="7278"/>
                    <a:pt x="21070" y="9080"/>
                  </a:cubicBezTo>
                  <a:cubicBezTo>
                    <a:pt x="20943" y="9379"/>
                    <a:pt x="20804" y="9667"/>
                    <a:pt x="20676" y="9944"/>
                  </a:cubicBezTo>
                  <a:cubicBezTo>
                    <a:pt x="20495" y="10307"/>
                    <a:pt x="20324" y="10690"/>
                    <a:pt x="20153" y="11053"/>
                  </a:cubicBezTo>
                  <a:cubicBezTo>
                    <a:pt x="19503" y="12492"/>
                    <a:pt x="18821" y="13975"/>
                    <a:pt x="17829" y="15148"/>
                  </a:cubicBezTo>
                  <a:cubicBezTo>
                    <a:pt x="17605" y="15414"/>
                    <a:pt x="17008" y="16118"/>
                    <a:pt x="16507" y="16129"/>
                  </a:cubicBezTo>
                  <a:lnTo>
                    <a:pt x="16496" y="16129"/>
                  </a:lnTo>
                  <a:cubicBezTo>
                    <a:pt x="15824" y="16129"/>
                    <a:pt x="15344" y="15276"/>
                    <a:pt x="15025" y="14710"/>
                  </a:cubicBezTo>
                  <a:cubicBezTo>
                    <a:pt x="14993" y="14646"/>
                    <a:pt x="14950" y="14572"/>
                    <a:pt x="14918" y="14508"/>
                  </a:cubicBezTo>
                  <a:cubicBezTo>
                    <a:pt x="13980" y="12908"/>
                    <a:pt x="13372" y="11064"/>
                    <a:pt x="12785" y="9283"/>
                  </a:cubicBezTo>
                  <a:cubicBezTo>
                    <a:pt x="12647" y="8878"/>
                    <a:pt x="12508" y="8451"/>
                    <a:pt x="12369" y="8035"/>
                  </a:cubicBezTo>
                  <a:cubicBezTo>
                    <a:pt x="12199" y="7566"/>
                    <a:pt x="12050" y="7076"/>
                    <a:pt x="11879" y="6564"/>
                  </a:cubicBezTo>
                  <a:cubicBezTo>
                    <a:pt x="11250" y="4602"/>
                    <a:pt x="10599" y="2576"/>
                    <a:pt x="9480" y="966"/>
                  </a:cubicBezTo>
                  <a:cubicBezTo>
                    <a:pt x="9064" y="358"/>
                    <a:pt x="8637" y="49"/>
                    <a:pt x="8179" y="6"/>
                  </a:cubicBezTo>
                  <a:cubicBezTo>
                    <a:pt x="8140" y="2"/>
                    <a:pt x="8101" y="0"/>
                    <a:pt x="80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2"/>
            <p:cNvSpPr/>
            <p:nvPr/>
          </p:nvSpPr>
          <p:spPr>
            <a:xfrm>
              <a:off x="1379750" y="3816700"/>
              <a:ext cx="616875" cy="417675"/>
            </a:xfrm>
            <a:custGeom>
              <a:rect b="b" l="l" r="r" t="t"/>
              <a:pathLst>
                <a:path extrusionOk="0" h="16707" w="24675">
                  <a:moveTo>
                    <a:pt x="8065" y="0"/>
                  </a:moveTo>
                  <a:cubicBezTo>
                    <a:pt x="7582" y="0"/>
                    <a:pt x="7065" y="312"/>
                    <a:pt x="6441" y="936"/>
                  </a:cubicBezTo>
                  <a:cubicBezTo>
                    <a:pt x="5631" y="1757"/>
                    <a:pt x="4991" y="2834"/>
                    <a:pt x="4319" y="3964"/>
                  </a:cubicBezTo>
                  <a:cubicBezTo>
                    <a:pt x="3178" y="5873"/>
                    <a:pt x="2005" y="7856"/>
                    <a:pt x="1" y="8443"/>
                  </a:cubicBezTo>
                  <a:lnTo>
                    <a:pt x="22" y="8507"/>
                  </a:lnTo>
                  <a:cubicBezTo>
                    <a:pt x="2048" y="7910"/>
                    <a:pt x="3232" y="5926"/>
                    <a:pt x="4373" y="4007"/>
                  </a:cubicBezTo>
                  <a:cubicBezTo>
                    <a:pt x="5044" y="2866"/>
                    <a:pt x="5684" y="1800"/>
                    <a:pt x="6484" y="989"/>
                  </a:cubicBezTo>
                  <a:cubicBezTo>
                    <a:pt x="7113" y="351"/>
                    <a:pt x="7629" y="57"/>
                    <a:pt x="8095" y="57"/>
                  </a:cubicBezTo>
                  <a:cubicBezTo>
                    <a:pt x="8127" y="57"/>
                    <a:pt x="8158" y="59"/>
                    <a:pt x="8190" y="62"/>
                  </a:cubicBezTo>
                  <a:cubicBezTo>
                    <a:pt x="8638" y="104"/>
                    <a:pt x="9032" y="413"/>
                    <a:pt x="9437" y="1000"/>
                  </a:cubicBezTo>
                  <a:cubicBezTo>
                    <a:pt x="10557" y="2663"/>
                    <a:pt x="11197" y="4775"/>
                    <a:pt x="11815" y="6822"/>
                  </a:cubicBezTo>
                  <a:cubicBezTo>
                    <a:pt x="11986" y="7366"/>
                    <a:pt x="12135" y="7888"/>
                    <a:pt x="12306" y="8389"/>
                  </a:cubicBezTo>
                  <a:cubicBezTo>
                    <a:pt x="12444" y="8827"/>
                    <a:pt x="12594" y="9285"/>
                    <a:pt x="12732" y="9722"/>
                  </a:cubicBezTo>
                  <a:cubicBezTo>
                    <a:pt x="13319" y="11588"/>
                    <a:pt x="13916" y="13508"/>
                    <a:pt x="14865" y="15192"/>
                  </a:cubicBezTo>
                  <a:cubicBezTo>
                    <a:pt x="15419" y="16173"/>
                    <a:pt x="15931" y="16664"/>
                    <a:pt x="16475" y="16707"/>
                  </a:cubicBezTo>
                  <a:lnTo>
                    <a:pt x="16560" y="16707"/>
                  </a:lnTo>
                  <a:cubicBezTo>
                    <a:pt x="16987" y="16707"/>
                    <a:pt x="17424" y="16429"/>
                    <a:pt x="17893" y="15854"/>
                  </a:cubicBezTo>
                  <a:cubicBezTo>
                    <a:pt x="18906" y="14595"/>
                    <a:pt x="19567" y="13017"/>
                    <a:pt x="20218" y="11503"/>
                  </a:cubicBezTo>
                  <a:cubicBezTo>
                    <a:pt x="20399" y="11077"/>
                    <a:pt x="20559" y="10682"/>
                    <a:pt x="20740" y="10287"/>
                  </a:cubicBezTo>
                  <a:cubicBezTo>
                    <a:pt x="20879" y="9989"/>
                    <a:pt x="21007" y="9658"/>
                    <a:pt x="21156" y="9317"/>
                  </a:cubicBezTo>
                  <a:cubicBezTo>
                    <a:pt x="21956" y="7419"/>
                    <a:pt x="22862" y="5265"/>
                    <a:pt x="24675" y="4433"/>
                  </a:cubicBezTo>
                  <a:lnTo>
                    <a:pt x="24643" y="4380"/>
                  </a:lnTo>
                  <a:cubicBezTo>
                    <a:pt x="22809" y="5212"/>
                    <a:pt x="21892" y="7376"/>
                    <a:pt x="21092" y="9296"/>
                  </a:cubicBezTo>
                  <a:cubicBezTo>
                    <a:pt x="20943" y="9637"/>
                    <a:pt x="20815" y="9957"/>
                    <a:pt x="20676" y="10266"/>
                  </a:cubicBezTo>
                  <a:cubicBezTo>
                    <a:pt x="20506" y="10650"/>
                    <a:pt x="20324" y="11077"/>
                    <a:pt x="20154" y="11471"/>
                  </a:cubicBezTo>
                  <a:cubicBezTo>
                    <a:pt x="19514" y="12996"/>
                    <a:pt x="18842" y="14563"/>
                    <a:pt x="17840" y="15811"/>
                  </a:cubicBezTo>
                  <a:cubicBezTo>
                    <a:pt x="17392" y="16368"/>
                    <a:pt x="16972" y="16647"/>
                    <a:pt x="16563" y="16647"/>
                  </a:cubicBezTo>
                  <a:cubicBezTo>
                    <a:pt x="16533" y="16647"/>
                    <a:pt x="16504" y="16645"/>
                    <a:pt x="16475" y="16643"/>
                  </a:cubicBezTo>
                  <a:cubicBezTo>
                    <a:pt x="15953" y="16600"/>
                    <a:pt x="15462" y="16131"/>
                    <a:pt x="14918" y="15160"/>
                  </a:cubicBezTo>
                  <a:cubicBezTo>
                    <a:pt x="13969" y="13486"/>
                    <a:pt x="13372" y="11567"/>
                    <a:pt x="12796" y="9712"/>
                  </a:cubicBezTo>
                  <a:cubicBezTo>
                    <a:pt x="12658" y="9274"/>
                    <a:pt x="12508" y="8816"/>
                    <a:pt x="12370" y="8379"/>
                  </a:cubicBezTo>
                  <a:cubicBezTo>
                    <a:pt x="12199" y="7878"/>
                    <a:pt x="12050" y="7355"/>
                    <a:pt x="11879" y="6811"/>
                  </a:cubicBezTo>
                  <a:cubicBezTo>
                    <a:pt x="11261" y="4764"/>
                    <a:pt x="10621" y="2642"/>
                    <a:pt x="9491" y="968"/>
                  </a:cubicBezTo>
                  <a:cubicBezTo>
                    <a:pt x="9086" y="360"/>
                    <a:pt x="8659" y="51"/>
                    <a:pt x="8201" y="8"/>
                  </a:cubicBezTo>
                  <a:cubicBezTo>
                    <a:pt x="8156" y="3"/>
                    <a:pt x="8111" y="0"/>
                    <a:pt x="8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2"/>
            <p:cNvSpPr/>
            <p:nvPr/>
          </p:nvSpPr>
          <p:spPr>
            <a:xfrm>
              <a:off x="1380025" y="3832200"/>
              <a:ext cx="616875" cy="412300"/>
            </a:xfrm>
            <a:custGeom>
              <a:rect b="b" l="l" r="r" t="t"/>
              <a:pathLst>
                <a:path extrusionOk="0" h="16492" w="24675">
                  <a:moveTo>
                    <a:pt x="8084" y="1"/>
                  </a:moveTo>
                  <a:cubicBezTo>
                    <a:pt x="7606" y="1"/>
                    <a:pt x="7092" y="305"/>
                    <a:pt x="6441" y="956"/>
                  </a:cubicBezTo>
                  <a:cubicBezTo>
                    <a:pt x="5620" y="1766"/>
                    <a:pt x="4937" y="2843"/>
                    <a:pt x="4276" y="3888"/>
                  </a:cubicBezTo>
                  <a:cubicBezTo>
                    <a:pt x="3135" y="5690"/>
                    <a:pt x="1962" y="7556"/>
                    <a:pt x="0" y="8228"/>
                  </a:cubicBezTo>
                  <a:lnTo>
                    <a:pt x="22" y="8292"/>
                  </a:lnTo>
                  <a:cubicBezTo>
                    <a:pt x="2005" y="7609"/>
                    <a:pt x="3189" y="5733"/>
                    <a:pt x="4340" y="3920"/>
                  </a:cubicBezTo>
                  <a:cubicBezTo>
                    <a:pt x="4991" y="2886"/>
                    <a:pt x="5673" y="1809"/>
                    <a:pt x="6484" y="998"/>
                  </a:cubicBezTo>
                  <a:cubicBezTo>
                    <a:pt x="7132" y="360"/>
                    <a:pt x="7631" y="67"/>
                    <a:pt x="8095" y="67"/>
                  </a:cubicBezTo>
                  <a:cubicBezTo>
                    <a:pt x="8127" y="67"/>
                    <a:pt x="8158" y="68"/>
                    <a:pt x="8190" y="71"/>
                  </a:cubicBezTo>
                  <a:cubicBezTo>
                    <a:pt x="8616" y="113"/>
                    <a:pt x="9021" y="433"/>
                    <a:pt x="9437" y="1041"/>
                  </a:cubicBezTo>
                  <a:cubicBezTo>
                    <a:pt x="10535" y="2672"/>
                    <a:pt x="11186" y="4730"/>
                    <a:pt x="11815" y="6703"/>
                  </a:cubicBezTo>
                  <a:cubicBezTo>
                    <a:pt x="11986" y="7226"/>
                    <a:pt x="12135" y="7716"/>
                    <a:pt x="12306" y="8196"/>
                  </a:cubicBezTo>
                  <a:cubicBezTo>
                    <a:pt x="12444" y="8612"/>
                    <a:pt x="12583" y="9038"/>
                    <a:pt x="12721" y="9454"/>
                  </a:cubicBezTo>
                  <a:cubicBezTo>
                    <a:pt x="13308" y="11256"/>
                    <a:pt x="13916" y="13122"/>
                    <a:pt x="14854" y="14764"/>
                  </a:cubicBezTo>
                  <a:cubicBezTo>
                    <a:pt x="14886" y="14828"/>
                    <a:pt x="14929" y="14903"/>
                    <a:pt x="14971" y="14978"/>
                  </a:cubicBezTo>
                  <a:cubicBezTo>
                    <a:pt x="15291" y="15585"/>
                    <a:pt x="15792" y="16492"/>
                    <a:pt x="16507" y="16492"/>
                  </a:cubicBezTo>
                  <a:lnTo>
                    <a:pt x="16528" y="16492"/>
                  </a:lnTo>
                  <a:cubicBezTo>
                    <a:pt x="17051" y="16481"/>
                    <a:pt x="17637" y="15756"/>
                    <a:pt x="17893" y="15447"/>
                  </a:cubicBezTo>
                  <a:cubicBezTo>
                    <a:pt x="18895" y="14210"/>
                    <a:pt x="19567" y="12685"/>
                    <a:pt x="20228" y="11203"/>
                  </a:cubicBezTo>
                  <a:cubicBezTo>
                    <a:pt x="20388" y="10819"/>
                    <a:pt x="20569" y="10425"/>
                    <a:pt x="20740" y="10051"/>
                  </a:cubicBezTo>
                  <a:cubicBezTo>
                    <a:pt x="20879" y="9753"/>
                    <a:pt x="21017" y="9454"/>
                    <a:pt x="21156" y="9134"/>
                  </a:cubicBezTo>
                  <a:cubicBezTo>
                    <a:pt x="21966" y="7290"/>
                    <a:pt x="22894" y="5200"/>
                    <a:pt x="24675" y="4315"/>
                  </a:cubicBezTo>
                  <a:lnTo>
                    <a:pt x="24653" y="4251"/>
                  </a:lnTo>
                  <a:cubicBezTo>
                    <a:pt x="22841" y="5146"/>
                    <a:pt x="21913" y="7247"/>
                    <a:pt x="21092" y="9102"/>
                  </a:cubicBezTo>
                  <a:cubicBezTo>
                    <a:pt x="20953" y="9422"/>
                    <a:pt x="20815" y="9731"/>
                    <a:pt x="20687" y="10019"/>
                  </a:cubicBezTo>
                  <a:cubicBezTo>
                    <a:pt x="20505" y="10393"/>
                    <a:pt x="20335" y="10798"/>
                    <a:pt x="20164" y="11182"/>
                  </a:cubicBezTo>
                  <a:cubicBezTo>
                    <a:pt x="19514" y="12653"/>
                    <a:pt x="18831" y="14178"/>
                    <a:pt x="17840" y="15393"/>
                  </a:cubicBezTo>
                  <a:cubicBezTo>
                    <a:pt x="17616" y="15681"/>
                    <a:pt x="17019" y="16428"/>
                    <a:pt x="16517" y="16428"/>
                  </a:cubicBezTo>
                  <a:cubicBezTo>
                    <a:pt x="15835" y="16428"/>
                    <a:pt x="15355" y="15532"/>
                    <a:pt x="15035" y="14946"/>
                  </a:cubicBezTo>
                  <a:cubicBezTo>
                    <a:pt x="14993" y="14871"/>
                    <a:pt x="14961" y="14796"/>
                    <a:pt x="14918" y="14732"/>
                  </a:cubicBezTo>
                  <a:cubicBezTo>
                    <a:pt x="13990" y="13101"/>
                    <a:pt x="13382" y="11235"/>
                    <a:pt x="12785" y="9433"/>
                  </a:cubicBezTo>
                  <a:cubicBezTo>
                    <a:pt x="12647" y="9017"/>
                    <a:pt x="12508" y="8590"/>
                    <a:pt x="12369" y="8175"/>
                  </a:cubicBezTo>
                  <a:cubicBezTo>
                    <a:pt x="12210" y="7695"/>
                    <a:pt x="12050" y="7204"/>
                    <a:pt x="11890" y="6682"/>
                  </a:cubicBezTo>
                  <a:cubicBezTo>
                    <a:pt x="11250" y="4698"/>
                    <a:pt x="10599" y="2651"/>
                    <a:pt x="9490" y="998"/>
                  </a:cubicBezTo>
                  <a:cubicBezTo>
                    <a:pt x="9064" y="380"/>
                    <a:pt x="8648" y="49"/>
                    <a:pt x="8200" y="7"/>
                  </a:cubicBezTo>
                  <a:cubicBezTo>
                    <a:pt x="8162" y="3"/>
                    <a:pt x="8123" y="1"/>
                    <a:pt x="80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2"/>
            <p:cNvSpPr/>
            <p:nvPr/>
          </p:nvSpPr>
          <p:spPr>
            <a:xfrm>
              <a:off x="1379750" y="3865250"/>
              <a:ext cx="616875" cy="366200"/>
            </a:xfrm>
            <a:custGeom>
              <a:rect b="b" l="l" r="r" t="t"/>
              <a:pathLst>
                <a:path extrusionOk="0" h="14648" w="24675">
                  <a:moveTo>
                    <a:pt x="8078" y="0"/>
                  </a:moveTo>
                  <a:cubicBezTo>
                    <a:pt x="7619" y="0"/>
                    <a:pt x="7106" y="273"/>
                    <a:pt x="6441" y="860"/>
                  </a:cubicBezTo>
                  <a:cubicBezTo>
                    <a:pt x="5609" y="1596"/>
                    <a:pt x="4906" y="2545"/>
                    <a:pt x="4234" y="3483"/>
                  </a:cubicBezTo>
                  <a:cubicBezTo>
                    <a:pt x="3072" y="5061"/>
                    <a:pt x="1867" y="6682"/>
                    <a:pt x="1" y="7300"/>
                  </a:cubicBezTo>
                  <a:lnTo>
                    <a:pt x="22" y="7364"/>
                  </a:lnTo>
                  <a:cubicBezTo>
                    <a:pt x="1920" y="6746"/>
                    <a:pt x="3114" y="5104"/>
                    <a:pt x="4287" y="3526"/>
                  </a:cubicBezTo>
                  <a:cubicBezTo>
                    <a:pt x="4959" y="2598"/>
                    <a:pt x="5663" y="1638"/>
                    <a:pt x="6484" y="913"/>
                  </a:cubicBezTo>
                  <a:cubicBezTo>
                    <a:pt x="7137" y="338"/>
                    <a:pt x="7630" y="75"/>
                    <a:pt x="8077" y="75"/>
                  </a:cubicBezTo>
                  <a:cubicBezTo>
                    <a:pt x="8118" y="75"/>
                    <a:pt x="8160" y="77"/>
                    <a:pt x="8201" y="82"/>
                  </a:cubicBezTo>
                  <a:cubicBezTo>
                    <a:pt x="8616" y="124"/>
                    <a:pt x="9022" y="412"/>
                    <a:pt x="9437" y="967"/>
                  </a:cubicBezTo>
                  <a:cubicBezTo>
                    <a:pt x="10514" y="2427"/>
                    <a:pt x="11186" y="4251"/>
                    <a:pt x="11837" y="6021"/>
                  </a:cubicBezTo>
                  <a:cubicBezTo>
                    <a:pt x="11997" y="6458"/>
                    <a:pt x="12157" y="6874"/>
                    <a:pt x="12306" y="7279"/>
                  </a:cubicBezTo>
                  <a:cubicBezTo>
                    <a:pt x="12444" y="7631"/>
                    <a:pt x="12572" y="7983"/>
                    <a:pt x="12711" y="8335"/>
                  </a:cubicBezTo>
                  <a:cubicBezTo>
                    <a:pt x="13319" y="9945"/>
                    <a:pt x="13937" y="11619"/>
                    <a:pt x="14865" y="13069"/>
                  </a:cubicBezTo>
                  <a:lnTo>
                    <a:pt x="14972" y="13250"/>
                  </a:lnTo>
                  <a:cubicBezTo>
                    <a:pt x="15313" y="13805"/>
                    <a:pt x="15835" y="14647"/>
                    <a:pt x="16518" y="14647"/>
                  </a:cubicBezTo>
                  <a:lnTo>
                    <a:pt x="16528" y="14647"/>
                  </a:lnTo>
                  <a:cubicBezTo>
                    <a:pt x="16966" y="14637"/>
                    <a:pt x="17499" y="14125"/>
                    <a:pt x="17893" y="13677"/>
                  </a:cubicBezTo>
                  <a:cubicBezTo>
                    <a:pt x="18874" y="12600"/>
                    <a:pt x="19567" y="11224"/>
                    <a:pt x="20239" y="9913"/>
                  </a:cubicBezTo>
                  <a:cubicBezTo>
                    <a:pt x="20399" y="9582"/>
                    <a:pt x="20570" y="9252"/>
                    <a:pt x="20740" y="8932"/>
                  </a:cubicBezTo>
                  <a:cubicBezTo>
                    <a:pt x="20868" y="8687"/>
                    <a:pt x="20996" y="8452"/>
                    <a:pt x="21113" y="8207"/>
                  </a:cubicBezTo>
                  <a:cubicBezTo>
                    <a:pt x="22009" y="6458"/>
                    <a:pt x="22937" y="4656"/>
                    <a:pt x="24675" y="3824"/>
                  </a:cubicBezTo>
                  <a:lnTo>
                    <a:pt x="24654" y="3760"/>
                  </a:lnTo>
                  <a:cubicBezTo>
                    <a:pt x="22894" y="4603"/>
                    <a:pt x="21913" y="6501"/>
                    <a:pt x="21060" y="8175"/>
                  </a:cubicBezTo>
                  <a:cubicBezTo>
                    <a:pt x="20932" y="8420"/>
                    <a:pt x="20804" y="8665"/>
                    <a:pt x="20687" y="8900"/>
                  </a:cubicBezTo>
                  <a:cubicBezTo>
                    <a:pt x="20516" y="9209"/>
                    <a:pt x="20346" y="9550"/>
                    <a:pt x="20175" y="9881"/>
                  </a:cubicBezTo>
                  <a:cubicBezTo>
                    <a:pt x="19503" y="11192"/>
                    <a:pt x="18810" y="12557"/>
                    <a:pt x="17840" y="13634"/>
                  </a:cubicBezTo>
                  <a:cubicBezTo>
                    <a:pt x="17616" y="13890"/>
                    <a:pt x="16998" y="14573"/>
                    <a:pt x="16518" y="14573"/>
                  </a:cubicBezTo>
                  <a:cubicBezTo>
                    <a:pt x="15867" y="14573"/>
                    <a:pt x="15366" y="13752"/>
                    <a:pt x="15036" y="13208"/>
                  </a:cubicBezTo>
                  <a:lnTo>
                    <a:pt x="14918" y="13027"/>
                  </a:lnTo>
                  <a:cubicBezTo>
                    <a:pt x="14001" y="11587"/>
                    <a:pt x="13372" y="9913"/>
                    <a:pt x="12775" y="8303"/>
                  </a:cubicBezTo>
                  <a:cubicBezTo>
                    <a:pt x="12636" y="7951"/>
                    <a:pt x="12508" y="7599"/>
                    <a:pt x="12370" y="7247"/>
                  </a:cubicBezTo>
                  <a:cubicBezTo>
                    <a:pt x="12210" y="6842"/>
                    <a:pt x="12061" y="6437"/>
                    <a:pt x="11901" y="6000"/>
                  </a:cubicBezTo>
                  <a:cubicBezTo>
                    <a:pt x="11250" y="4219"/>
                    <a:pt x="10578" y="2385"/>
                    <a:pt x="9491" y="935"/>
                  </a:cubicBezTo>
                  <a:cubicBezTo>
                    <a:pt x="9064" y="359"/>
                    <a:pt x="8648" y="60"/>
                    <a:pt x="8201" y="7"/>
                  </a:cubicBezTo>
                  <a:cubicBezTo>
                    <a:pt x="8160" y="3"/>
                    <a:pt x="8119" y="0"/>
                    <a:pt x="8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2"/>
            <p:cNvSpPr/>
            <p:nvPr/>
          </p:nvSpPr>
          <p:spPr>
            <a:xfrm>
              <a:off x="1380025" y="3910775"/>
              <a:ext cx="616600" cy="291625"/>
            </a:xfrm>
            <a:custGeom>
              <a:rect b="b" l="l" r="r" t="t"/>
              <a:pathLst>
                <a:path extrusionOk="0" h="11665" w="24664">
                  <a:moveTo>
                    <a:pt x="8045" y="1"/>
                  </a:moveTo>
                  <a:cubicBezTo>
                    <a:pt x="7589" y="1"/>
                    <a:pt x="7131" y="219"/>
                    <a:pt x="6611" y="564"/>
                  </a:cubicBezTo>
                  <a:cubicBezTo>
                    <a:pt x="5662" y="1182"/>
                    <a:pt x="4873" y="2046"/>
                    <a:pt x="4106" y="2867"/>
                  </a:cubicBezTo>
                  <a:cubicBezTo>
                    <a:pt x="2943" y="4125"/>
                    <a:pt x="1749" y="5426"/>
                    <a:pt x="0" y="5885"/>
                  </a:cubicBezTo>
                  <a:lnTo>
                    <a:pt x="11" y="5949"/>
                  </a:lnTo>
                  <a:cubicBezTo>
                    <a:pt x="1781" y="5501"/>
                    <a:pt x="2986" y="4179"/>
                    <a:pt x="4159" y="2910"/>
                  </a:cubicBezTo>
                  <a:cubicBezTo>
                    <a:pt x="4916" y="2078"/>
                    <a:pt x="5716" y="1236"/>
                    <a:pt x="6643" y="617"/>
                  </a:cubicBezTo>
                  <a:cubicBezTo>
                    <a:pt x="7154" y="282"/>
                    <a:pt x="7603" y="69"/>
                    <a:pt x="8047" y="69"/>
                  </a:cubicBezTo>
                  <a:cubicBezTo>
                    <a:pt x="8466" y="69"/>
                    <a:pt x="8881" y="258"/>
                    <a:pt x="9341" y="713"/>
                  </a:cubicBezTo>
                  <a:cubicBezTo>
                    <a:pt x="10439" y="1801"/>
                    <a:pt x="11175" y="3422"/>
                    <a:pt x="11826" y="4850"/>
                  </a:cubicBezTo>
                  <a:cubicBezTo>
                    <a:pt x="11986" y="5213"/>
                    <a:pt x="12146" y="5543"/>
                    <a:pt x="12295" y="5874"/>
                  </a:cubicBezTo>
                  <a:cubicBezTo>
                    <a:pt x="12401" y="6098"/>
                    <a:pt x="12529" y="6386"/>
                    <a:pt x="12668" y="6716"/>
                  </a:cubicBezTo>
                  <a:cubicBezTo>
                    <a:pt x="13404" y="8412"/>
                    <a:pt x="14619" y="11238"/>
                    <a:pt x="16187" y="11621"/>
                  </a:cubicBezTo>
                  <a:cubicBezTo>
                    <a:pt x="16304" y="11653"/>
                    <a:pt x="16421" y="11664"/>
                    <a:pt x="16549" y="11664"/>
                  </a:cubicBezTo>
                  <a:cubicBezTo>
                    <a:pt x="16976" y="11653"/>
                    <a:pt x="17370" y="11493"/>
                    <a:pt x="17690" y="11216"/>
                  </a:cubicBezTo>
                  <a:cubicBezTo>
                    <a:pt x="18863" y="10278"/>
                    <a:pt x="19684" y="8881"/>
                    <a:pt x="20484" y="7548"/>
                  </a:cubicBezTo>
                  <a:cubicBezTo>
                    <a:pt x="21550" y="5725"/>
                    <a:pt x="22659" y="3848"/>
                    <a:pt x="24664" y="3102"/>
                  </a:cubicBezTo>
                  <a:lnTo>
                    <a:pt x="24643" y="3038"/>
                  </a:lnTo>
                  <a:cubicBezTo>
                    <a:pt x="22627" y="3795"/>
                    <a:pt x="21508" y="5682"/>
                    <a:pt x="20420" y="7516"/>
                  </a:cubicBezTo>
                  <a:cubicBezTo>
                    <a:pt x="19631" y="8849"/>
                    <a:pt x="18810" y="10225"/>
                    <a:pt x="17648" y="11163"/>
                  </a:cubicBezTo>
                  <a:cubicBezTo>
                    <a:pt x="17282" y="11455"/>
                    <a:pt x="16916" y="11599"/>
                    <a:pt x="16546" y="11599"/>
                  </a:cubicBezTo>
                  <a:cubicBezTo>
                    <a:pt x="16430" y="11599"/>
                    <a:pt x="16314" y="11585"/>
                    <a:pt x="16197" y="11557"/>
                  </a:cubicBezTo>
                  <a:cubicBezTo>
                    <a:pt x="14673" y="11174"/>
                    <a:pt x="13457" y="8369"/>
                    <a:pt x="12732" y="6695"/>
                  </a:cubicBezTo>
                  <a:cubicBezTo>
                    <a:pt x="12593" y="6354"/>
                    <a:pt x="12465" y="6066"/>
                    <a:pt x="12359" y="5853"/>
                  </a:cubicBezTo>
                  <a:cubicBezTo>
                    <a:pt x="12199" y="5522"/>
                    <a:pt x="12050" y="5181"/>
                    <a:pt x="11879" y="4818"/>
                  </a:cubicBezTo>
                  <a:cubicBezTo>
                    <a:pt x="11229" y="3390"/>
                    <a:pt x="10493" y="1758"/>
                    <a:pt x="9395" y="670"/>
                  </a:cubicBezTo>
                  <a:cubicBezTo>
                    <a:pt x="8911" y="198"/>
                    <a:pt x="8479" y="1"/>
                    <a:pt x="8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2"/>
            <p:cNvSpPr/>
            <p:nvPr/>
          </p:nvSpPr>
          <p:spPr>
            <a:xfrm>
              <a:off x="1380025" y="3963750"/>
              <a:ext cx="616600" cy="209050"/>
            </a:xfrm>
            <a:custGeom>
              <a:rect b="b" l="l" r="r" t="t"/>
              <a:pathLst>
                <a:path extrusionOk="0" h="8362" w="24664">
                  <a:moveTo>
                    <a:pt x="7941" y="0"/>
                  </a:moveTo>
                  <a:cubicBezTo>
                    <a:pt x="7530" y="0"/>
                    <a:pt x="7089" y="98"/>
                    <a:pt x="6611" y="322"/>
                  </a:cubicBezTo>
                  <a:cubicBezTo>
                    <a:pt x="5673" y="769"/>
                    <a:pt x="4852" y="1409"/>
                    <a:pt x="4052" y="2028"/>
                  </a:cubicBezTo>
                  <a:cubicBezTo>
                    <a:pt x="2794" y="2998"/>
                    <a:pt x="1621" y="3915"/>
                    <a:pt x="0" y="4160"/>
                  </a:cubicBezTo>
                  <a:lnTo>
                    <a:pt x="11" y="4224"/>
                  </a:lnTo>
                  <a:cubicBezTo>
                    <a:pt x="1642" y="3979"/>
                    <a:pt x="2890" y="3009"/>
                    <a:pt x="4095" y="2081"/>
                  </a:cubicBezTo>
                  <a:cubicBezTo>
                    <a:pt x="4884" y="1462"/>
                    <a:pt x="5705" y="823"/>
                    <a:pt x="6643" y="385"/>
                  </a:cubicBezTo>
                  <a:cubicBezTo>
                    <a:pt x="7111" y="164"/>
                    <a:pt x="7544" y="67"/>
                    <a:pt x="7946" y="67"/>
                  </a:cubicBezTo>
                  <a:cubicBezTo>
                    <a:pt x="9717" y="67"/>
                    <a:pt x="10899" y="1958"/>
                    <a:pt x="11890" y="3531"/>
                  </a:cubicBezTo>
                  <a:cubicBezTo>
                    <a:pt x="12039" y="3755"/>
                    <a:pt x="12178" y="3979"/>
                    <a:pt x="12306" y="4182"/>
                  </a:cubicBezTo>
                  <a:cubicBezTo>
                    <a:pt x="12433" y="4373"/>
                    <a:pt x="12561" y="4597"/>
                    <a:pt x="12711" y="4832"/>
                  </a:cubicBezTo>
                  <a:cubicBezTo>
                    <a:pt x="13606" y="6293"/>
                    <a:pt x="14897" y="8361"/>
                    <a:pt x="16560" y="8361"/>
                  </a:cubicBezTo>
                  <a:cubicBezTo>
                    <a:pt x="16955" y="8361"/>
                    <a:pt x="17349" y="8255"/>
                    <a:pt x="17690" y="8052"/>
                  </a:cubicBezTo>
                  <a:cubicBezTo>
                    <a:pt x="18853" y="7412"/>
                    <a:pt x="19716" y="6357"/>
                    <a:pt x="20569" y="5344"/>
                  </a:cubicBezTo>
                  <a:cubicBezTo>
                    <a:pt x="21689" y="3990"/>
                    <a:pt x="22851" y="2593"/>
                    <a:pt x="24664" y="2198"/>
                  </a:cubicBezTo>
                  <a:lnTo>
                    <a:pt x="24643" y="2134"/>
                  </a:lnTo>
                  <a:cubicBezTo>
                    <a:pt x="22809" y="2539"/>
                    <a:pt x="21646" y="3947"/>
                    <a:pt x="20516" y="5301"/>
                  </a:cubicBezTo>
                  <a:cubicBezTo>
                    <a:pt x="19674" y="6314"/>
                    <a:pt x="18799" y="7359"/>
                    <a:pt x="17658" y="7999"/>
                  </a:cubicBezTo>
                  <a:cubicBezTo>
                    <a:pt x="17275" y="8213"/>
                    <a:pt x="16909" y="8307"/>
                    <a:pt x="16560" y="8307"/>
                  </a:cubicBezTo>
                  <a:cubicBezTo>
                    <a:pt x="14925" y="8307"/>
                    <a:pt x="13660" y="6250"/>
                    <a:pt x="12764" y="4800"/>
                  </a:cubicBezTo>
                  <a:cubicBezTo>
                    <a:pt x="12625" y="4565"/>
                    <a:pt x="12487" y="4352"/>
                    <a:pt x="12359" y="4150"/>
                  </a:cubicBezTo>
                  <a:cubicBezTo>
                    <a:pt x="12220" y="3936"/>
                    <a:pt x="12082" y="3723"/>
                    <a:pt x="11943" y="3499"/>
                  </a:cubicBezTo>
                  <a:cubicBezTo>
                    <a:pt x="10944" y="1909"/>
                    <a:pt x="9746" y="0"/>
                    <a:pt x="79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2"/>
            <p:cNvSpPr/>
            <p:nvPr/>
          </p:nvSpPr>
          <p:spPr>
            <a:xfrm>
              <a:off x="1380300" y="4013850"/>
              <a:ext cx="615800" cy="129350"/>
            </a:xfrm>
            <a:custGeom>
              <a:rect b="b" l="l" r="r" t="t"/>
              <a:pathLst>
                <a:path extrusionOk="0" h="5174" w="24632">
                  <a:moveTo>
                    <a:pt x="7884" y="1"/>
                  </a:moveTo>
                  <a:cubicBezTo>
                    <a:pt x="7487" y="1"/>
                    <a:pt x="7065" y="58"/>
                    <a:pt x="6611" y="184"/>
                  </a:cubicBezTo>
                  <a:cubicBezTo>
                    <a:pt x="5683" y="450"/>
                    <a:pt x="4820" y="866"/>
                    <a:pt x="3999" y="1260"/>
                  </a:cubicBezTo>
                  <a:cubicBezTo>
                    <a:pt x="2698" y="1890"/>
                    <a:pt x="1482" y="2487"/>
                    <a:pt x="0" y="2551"/>
                  </a:cubicBezTo>
                  <a:lnTo>
                    <a:pt x="0" y="2615"/>
                  </a:lnTo>
                  <a:cubicBezTo>
                    <a:pt x="1482" y="2551"/>
                    <a:pt x="2783" y="1932"/>
                    <a:pt x="4020" y="1324"/>
                  </a:cubicBezTo>
                  <a:cubicBezTo>
                    <a:pt x="4852" y="930"/>
                    <a:pt x="5705" y="514"/>
                    <a:pt x="6622" y="258"/>
                  </a:cubicBezTo>
                  <a:cubicBezTo>
                    <a:pt x="7090" y="127"/>
                    <a:pt x="7520" y="66"/>
                    <a:pt x="7923" y="66"/>
                  </a:cubicBezTo>
                  <a:cubicBezTo>
                    <a:pt x="9588" y="66"/>
                    <a:pt x="10793" y="1109"/>
                    <a:pt x="12295" y="2593"/>
                  </a:cubicBezTo>
                  <a:lnTo>
                    <a:pt x="12401" y="2700"/>
                  </a:lnTo>
                  <a:cubicBezTo>
                    <a:pt x="13585" y="3873"/>
                    <a:pt x="14896" y="5174"/>
                    <a:pt x="16592" y="5174"/>
                  </a:cubicBezTo>
                  <a:cubicBezTo>
                    <a:pt x="16954" y="5163"/>
                    <a:pt x="17317" y="5099"/>
                    <a:pt x="17669" y="4993"/>
                  </a:cubicBezTo>
                  <a:cubicBezTo>
                    <a:pt x="18788" y="4630"/>
                    <a:pt x="19716" y="3937"/>
                    <a:pt x="20622" y="3276"/>
                  </a:cubicBezTo>
                  <a:cubicBezTo>
                    <a:pt x="21859" y="2359"/>
                    <a:pt x="23021" y="1495"/>
                    <a:pt x="24632" y="1388"/>
                  </a:cubicBezTo>
                  <a:lnTo>
                    <a:pt x="24632" y="1324"/>
                  </a:lnTo>
                  <a:cubicBezTo>
                    <a:pt x="23000" y="1431"/>
                    <a:pt x="21774" y="2337"/>
                    <a:pt x="20590" y="3222"/>
                  </a:cubicBezTo>
                  <a:cubicBezTo>
                    <a:pt x="19695" y="3884"/>
                    <a:pt x="18767" y="4577"/>
                    <a:pt x="17658" y="4929"/>
                  </a:cubicBezTo>
                  <a:cubicBezTo>
                    <a:pt x="17280" y="5048"/>
                    <a:pt x="16921" y="5102"/>
                    <a:pt x="16579" y="5102"/>
                  </a:cubicBezTo>
                  <a:cubicBezTo>
                    <a:pt x="14934" y="5102"/>
                    <a:pt x="13671" y="3856"/>
                    <a:pt x="12444" y="2647"/>
                  </a:cubicBezTo>
                  <a:lnTo>
                    <a:pt x="12337" y="2540"/>
                  </a:lnTo>
                  <a:cubicBezTo>
                    <a:pt x="11077" y="1289"/>
                    <a:pt x="9773" y="1"/>
                    <a:pt x="78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2"/>
            <p:cNvSpPr/>
            <p:nvPr/>
          </p:nvSpPr>
          <p:spPr>
            <a:xfrm>
              <a:off x="1380025" y="4058575"/>
              <a:ext cx="616350" cy="60375"/>
            </a:xfrm>
            <a:custGeom>
              <a:rect b="b" l="l" r="r" t="t"/>
              <a:pathLst>
                <a:path extrusionOk="0" h="2415" w="24654">
                  <a:moveTo>
                    <a:pt x="7878" y="1"/>
                  </a:moveTo>
                  <a:cubicBezTo>
                    <a:pt x="7472" y="1"/>
                    <a:pt x="7056" y="27"/>
                    <a:pt x="6622" y="79"/>
                  </a:cubicBezTo>
                  <a:cubicBezTo>
                    <a:pt x="5726" y="197"/>
                    <a:pt x="4841" y="367"/>
                    <a:pt x="3978" y="591"/>
                  </a:cubicBezTo>
                  <a:cubicBezTo>
                    <a:pt x="2778" y="881"/>
                    <a:pt x="1551" y="1171"/>
                    <a:pt x="260" y="1171"/>
                  </a:cubicBezTo>
                  <a:cubicBezTo>
                    <a:pt x="174" y="1171"/>
                    <a:pt x="87" y="1170"/>
                    <a:pt x="0" y="1167"/>
                  </a:cubicBezTo>
                  <a:lnTo>
                    <a:pt x="0" y="1231"/>
                  </a:lnTo>
                  <a:cubicBezTo>
                    <a:pt x="88" y="1234"/>
                    <a:pt x="175" y="1235"/>
                    <a:pt x="262" y="1235"/>
                  </a:cubicBezTo>
                  <a:cubicBezTo>
                    <a:pt x="1563" y="1235"/>
                    <a:pt x="2800" y="945"/>
                    <a:pt x="3999" y="655"/>
                  </a:cubicBezTo>
                  <a:cubicBezTo>
                    <a:pt x="4863" y="431"/>
                    <a:pt x="5748" y="261"/>
                    <a:pt x="6633" y="143"/>
                  </a:cubicBezTo>
                  <a:cubicBezTo>
                    <a:pt x="7065" y="91"/>
                    <a:pt x="7480" y="65"/>
                    <a:pt x="7884" y="65"/>
                  </a:cubicBezTo>
                  <a:cubicBezTo>
                    <a:pt x="9383" y="65"/>
                    <a:pt x="10737" y="431"/>
                    <a:pt x="12316" y="1220"/>
                  </a:cubicBezTo>
                  <a:cubicBezTo>
                    <a:pt x="13948" y="2041"/>
                    <a:pt x="15280" y="2414"/>
                    <a:pt x="16688" y="2414"/>
                  </a:cubicBezTo>
                  <a:cubicBezTo>
                    <a:pt x="17019" y="2414"/>
                    <a:pt x="17349" y="2393"/>
                    <a:pt x="17680" y="2351"/>
                  </a:cubicBezTo>
                  <a:cubicBezTo>
                    <a:pt x="18746" y="2233"/>
                    <a:pt x="19738" y="1881"/>
                    <a:pt x="20697" y="1540"/>
                  </a:cubicBezTo>
                  <a:cubicBezTo>
                    <a:pt x="21866" y="1121"/>
                    <a:pt x="23063" y="692"/>
                    <a:pt x="24384" y="692"/>
                  </a:cubicBezTo>
                  <a:cubicBezTo>
                    <a:pt x="24473" y="692"/>
                    <a:pt x="24563" y="694"/>
                    <a:pt x="24653" y="698"/>
                  </a:cubicBezTo>
                  <a:lnTo>
                    <a:pt x="24653" y="634"/>
                  </a:lnTo>
                  <a:cubicBezTo>
                    <a:pt x="24562" y="630"/>
                    <a:pt x="24472" y="628"/>
                    <a:pt x="24382" y="628"/>
                  </a:cubicBezTo>
                  <a:cubicBezTo>
                    <a:pt x="23051" y="628"/>
                    <a:pt x="21845" y="1057"/>
                    <a:pt x="20676" y="1476"/>
                  </a:cubicBezTo>
                  <a:cubicBezTo>
                    <a:pt x="19716" y="1817"/>
                    <a:pt x="18725" y="2169"/>
                    <a:pt x="17669" y="2287"/>
                  </a:cubicBezTo>
                  <a:cubicBezTo>
                    <a:pt x="17325" y="2327"/>
                    <a:pt x="16991" y="2348"/>
                    <a:pt x="16661" y="2348"/>
                  </a:cubicBezTo>
                  <a:cubicBezTo>
                    <a:pt x="15268" y="2348"/>
                    <a:pt x="13949" y="1977"/>
                    <a:pt x="12337" y="1167"/>
                  </a:cubicBezTo>
                  <a:cubicBezTo>
                    <a:pt x="10749" y="369"/>
                    <a:pt x="9386" y="1"/>
                    <a:pt x="78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2"/>
            <p:cNvSpPr/>
            <p:nvPr/>
          </p:nvSpPr>
          <p:spPr>
            <a:xfrm>
              <a:off x="1380025" y="4092200"/>
              <a:ext cx="616350" cy="13675"/>
            </a:xfrm>
            <a:custGeom>
              <a:rect b="b" l="l" r="r" t="t"/>
              <a:pathLst>
                <a:path extrusionOk="0" h="547" w="24654">
                  <a:moveTo>
                    <a:pt x="8777" y="0"/>
                  </a:moveTo>
                  <a:cubicBezTo>
                    <a:pt x="7540" y="0"/>
                    <a:pt x="6309" y="60"/>
                    <a:pt x="5097" y="120"/>
                  </a:cubicBezTo>
                  <a:cubicBezTo>
                    <a:pt x="3883" y="183"/>
                    <a:pt x="2634" y="245"/>
                    <a:pt x="1384" y="245"/>
                  </a:cubicBezTo>
                  <a:cubicBezTo>
                    <a:pt x="922" y="245"/>
                    <a:pt x="461" y="237"/>
                    <a:pt x="0" y="216"/>
                  </a:cubicBezTo>
                  <a:lnTo>
                    <a:pt x="0" y="291"/>
                  </a:lnTo>
                  <a:cubicBezTo>
                    <a:pt x="422" y="307"/>
                    <a:pt x="844" y="314"/>
                    <a:pt x="1267" y="314"/>
                  </a:cubicBezTo>
                  <a:cubicBezTo>
                    <a:pt x="2556" y="314"/>
                    <a:pt x="3847" y="251"/>
                    <a:pt x="5108" y="195"/>
                  </a:cubicBezTo>
                  <a:cubicBezTo>
                    <a:pt x="6341" y="134"/>
                    <a:pt x="7597" y="69"/>
                    <a:pt x="8862" y="69"/>
                  </a:cubicBezTo>
                  <a:cubicBezTo>
                    <a:pt x="10014" y="69"/>
                    <a:pt x="11173" y="123"/>
                    <a:pt x="12327" y="280"/>
                  </a:cubicBezTo>
                  <a:cubicBezTo>
                    <a:pt x="13990" y="515"/>
                    <a:pt x="15632" y="547"/>
                    <a:pt x="17189" y="547"/>
                  </a:cubicBezTo>
                  <a:lnTo>
                    <a:pt x="17680" y="547"/>
                  </a:lnTo>
                  <a:cubicBezTo>
                    <a:pt x="18693" y="547"/>
                    <a:pt x="19706" y="451"/>
                    <a:pt x="20687" y="355"/>
                  </a:cubicBezTo>
                  <a:cubicBezTo>
                    <a:pt x="21692" y="264"/>
                    <a:pt x="22717" y="167"/>
                    <a:pt x="23746" y="167"/>
                  </a:cubicBezTo>
                  <a:cubicBezTo>
                    <a:pt x="24048" y="167"/>
                    <a:pt x="24351" y="176"/>
                    <a:pt x="24653" y="195"/>
                  </a:cubicBezTo>
                  <a:lnTo>
                    <a:pt x="24653" y="131"/>
                  </a:lnTo>
                  <a:cubicBezTo>
                    <a:pt x="24351" y="112"/>
                    <a:pt x="24047" y="103"/>
                    <a:pt x="23744" y="103"/>
                  </a:cubicBezTo>
                  <a:cubicBezTo>
                    <a:pt x="22713" y="103"/>
                    <a:pt x="21684" y="200"/>
                    <a:pt x="20687" y="291"/>
                  </a:cubicBezTo>
                  <a:cubicBezTo>
                    <a:pt x="19695" y="387"/>
                    <a:pt x="18682" y="483"/>
                    <a:pt x="17680" y="483"/>
                  </a:cubicBezTo>
                  <a:cubicBezTo>
                    <a:pt x="15974" y="483"/>
                    <a:pt x="14161" y="472"/>
                    <a:pt x="12327" y="216"/>
                  </a:cubicBezTo>
                  <a:cubicBezTo>
                    <a:pt x="11145" y="55"/>
                    <a:pt x="9958" y="0"/>
                    <a:pt x="87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2"/>
            <p:cNvSpPr/>
            <p:nvPr/>
          </p:nvSpPr>
          <p:spPr>
            <a:xfrm>
              <a:off x="1380025" y="4107725"/>
              <a:ext cx="616350" cy="1900"/>
            </a:xfrm>
            <a:custGeom>
              <a:rect b="b" l="l" r="r" t="t"/>
              <a:pathLst>
                <a:path extrusionOk="0" h="76" w="24654">
                  <a:moveTo>
                    <a:pt x="0" y="1"/>
                  </a:moveTo>
                  <a:lnTo>
                    <a:pt x="0" y="75"/>
                  </a:lnTo>
                  <a:lnTo>
                    <a:pt x="24653" y="75"/>
                  </a:lnTo>
                  <a:lnTo>
                    <a:pt x="246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2"/>
            <p:cNvSpPr/>
            <p:nvPr/>
          </p:nvSpPr>
          <p:spPr>
            <a:xfrm>
              <a:off x="1380025" y="4117850"/>
              <a:ext cx="616350" cy="1625"/>
            </a:xfrm>
            <a:custGeom>
              <a:rect b="b" l="l" r="r" t="t"/>
              <a:pathLst>
                <a:path extrusionOk="0" h="65" w="24654">
                  <a:moveTo>
                    <a:pt x="0" y="1"/>
                  </a:moveTo>
                  <a:lnTo>
                    <a:pt x="0" y="65"/>
                  </a:lnTo>
                  <a:lnTo>
                    <a:pt x="24653" y="65"/>
                  </a:lnTo>
                  <a:lnTo>
                    <a:pt x="246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2"/>
            <p:cNvSpPr/>
            <p:nvPr/>
          </p:nvSpPr>
          <p:spPr>
            <a:xfrm>
              <a:off x="1380025" y="4127725"/>
              <a:ext cx="616350" cy="1900"/>
            </a:xfrm>
            <a:custGeom>
              <a:rect b="b" l="l" r="r" t="t"/>
              <a:pathLst>
                <a:path extrusionOk="0" h="76" w="24654">
                  <a:moveTo>
                    <a:pt x="0" y="0"/>
                  </a:moveTo>
                  <a:lnTo>
                    <a:pt x="0" y="75"/>
                  </a:lnTo>
                  <a:lnTo>
                    <a:pt x="24653" y="75"/>
                  </a:lnTo>
                  <a:lnTo>
                    <a:pt x="246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2"/>
            <p:cNvSpPr/>
            <p:nvPr/>
          </p:nvSpPr>
          <p:spPr>
            <a:xfrm>
              <a:off x="1380025" y="4137850"/>
              <a:ext cx="616350" cy="1625"/>
            </a:xfrm>
            <a:custGeom>
              <a:rect b="b" l="l" r="r" t="t"/>
              <a:pathLst>
                <a:path extrusionOk="0" h="65" w="24654">
                  <a:moveTo>
                    <a:pt x="0" y="1"/>
                  </a:moveTo>
                  <a:lnTo>
                    <a:pt x="0" y="65"/>
                  </a:lnTo>
                  <a:lnTo>
                    <a:pt x="24653" y="65"/>
                  </a:lnTo>
                  <a:lnTo>
                    <a:pt x="246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2"/>
            <p:cNvSpPr/>
            <p:nvPr/>
          </p:nvSpPr>
          <p:spPr>
            <a:xfrm>
              <a:off x="1380025" y="4147725"/>
              <a:ext cx="616350" cy="1875"/>
            </a:xfrm>
            <a:custGeom>
              <a:rect b="b" l="l" r="r" t="t"/>
              <a:pathLst>
                <a:path extrusionOk="0" h="75" w="24654">
                  <a:moveTo>
                    <a:pt x="0" y="0"/>
                  </a:moveTo>
                  <a:lnTo>
                    <a:pt x="0" y="75"/>
                  </a:lnTo>
                  <a:lnTo>
                    <a:pt x="24653" y="75"/>
                  </a:lnTo>
                  <a:lnTo>
                    <a:pt x="246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2"/>
            <p:cNvSpPr/>
            <p:nvPr/>
          </p:nvSpPr>
          <p:spPr>
            <a:xfrm>
              <a:off x="1380025" y="4157850"/>
              <a:ext cx="616350" cy="1625"/>
            </a:xfrm>
            <a:custGeom>
              <a:rect b="b" l="l" r="r" t="t"/>
              <a:pathLst>
                <a:path extrusionOk="0" h="65" w="24654">
                  <a:moveTo>
                    <a:pt x="0" y="0"/>
                  </a:moveTo>
                  <a:lnTo>
                    <a:pt x="0" y="64"/>
                  </a:lnTo>
                  <a:lnTo>
                    <a:pt x="24653" y="64"/>
                  </a:lnTo>
                  <a:lnTo>
                    <a:pt x="246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2"/>
            <p:cNvSpPr/>
            <p:nvPr/>
          </p:nvSpPr>
          <p:spPr>
            <a:xfrm>
              <a:off x="1380025" y="4167700"/>
              <a:ext cx="616350" cy="1900"/>
            </a:xfrm>
            <a:custGeom>
              <a:rect b="b" l="l" r="r" t="t"/>
              <a:pathLst>
                <a:path extrusionOk="0" h="76" w="24654">
                  <a:moveTo>
                    <a:pt x="0" y="1"/>
                  </a:moveTo>
                  <a:lnTo>
                    <a:pt x="0" y="75"/>
                  </a:lnTo>
                  <a:lnTo>
                    <a:pt x="24653" y="75"/>
                  </a:lnTo>
                  <a:lnTo>
                    <a:pt x="246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2"/>
            <p:cNvSpPr/>
            <p:nvPr/>
          </p:nvSpPr>
          <p:spPr>
            <a:xfrm>
              <a:off x="1380025" y="4177850"/>
              <a:ext cx="616350" cy="1600"/>
            </a:xfrm>
            <a:custGeom>
              <a:rect b="b" l="l" r="r" t="t"/>
              <a:pathLst>
                <a:path extrusionOk="0" h="64" w="24654">
                  <a:moveTo>
                    <a:pt x="0" y="0"/>
                  </a:moveTo>
                  <a:lnTo>
                    <a:pt x="0" y="64"/>
                  </a:lnTo>
                  <a:lnTo>
                    <a:pt x="24653" y="64"/>
                  </a:lnTo>
                  <a:lnTo>
                    <a:pt x="246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 name="Google Shape;853;p42"/>
          <p:cNvSpPr/>
          <p:nvPr/>
        </p:nvSpPr>
        <p:spPr>
          <a:xfrm>
            <a:off x="2785425" y="2550148"/>
            <a:ext cx="270300" cy="2703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300">
              <a:solidFill>
                <a:schemeClr val="lt1"/>
              </a:solidFill>
              <a:latin typeface="Abril Fatface"/>
              <a:ea typeface="Abril Fatface"/>
              <a:cs typeface="Abril Fatface"/>
              <a:sym typeface="Abril Fatface"/>
            </a:endParaRPr>
          </a:p>
        </p:txBody>
      </p:sp>
      <p:grpSp>
        <p:nvGrpSpPr>
          <p:cNvPr id="854" name="Google Shape;854;p42"/>
          <p:cNvGrpSpPr/>
          <p:nvPr/>
        </p:nvGrpSpPr>
        <p:grpSpPr>
          <a:xfrm>
            <a:off x="830390" y="1474886"/>
            <a:ext cx="2494572" cy="2881914"/>
            <a:chOff x="906590" y="1474886"/>
            <a:chExt cx="2494572" cy="2881914"/>
          </a:xfrm>
        </p:grpSpPr>
        <p:sp>
          <p:nvSpPr>
            <p:cNvPr id="855" name="Google Shape;855;p42"/>
            <p:cNvSpPr/>
            <p:nvPr/>
          </p:nvSpPr>
          <p:spPr>
            <a:xfrm>
              <a:off x="906590" y="1474886"/>
              <a:ext cx="270303" cy="270303"/>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rgbClr val="F0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2"/>
            <p:cNvSpPr/>
            <p:nvPr/>
          </p:nvSpPr>
          <p:spPr>
            <a:xfrm>
              <a:off x="1041651" y="1610000"/>
              <a:ext cx="2225400" cy="2746800"/>
            </a:xfrm>
            <a:prstGeom prst="round1Rect">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2"/>
            <p:cNvSpPr/>
            <p:nvPr/>
          </p:nvSpPr>
          <p:spPr>
            <a:xfrm>
              <a:off x="3130863" y="3547211"/>
              <a:ext cx="270300" cy="2703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300">
                <a:solidFill>
                  <a:schemeClr val="lt1"/>
                </a:solidFill>
                <a:latin typeface="Abril Fatface"/>
                <a:ea typeface="Abril Fatface"/>
                <a:cs typeface="Abril Fatface"/>
                <a:sym typeface="Abril Fatface"/>
              </a:endParaRPr>
            </a:p>
          </p:txBody>
        </p:sp>
      </p:grpSp>
      <p:sp>
        <p:nvSpPr>
          <p:cNvPr id="858" name="Google Shape;858;p42"/>
          <p:cNvSpPr txBox="1"/>
          <p:nvPr>
            <p:ph idx="3" type="subTitle"/>
          </p:nvPr>
        </p:nvSpPr>
        <p:spPr>
          <a:xfrm>
            <a:off x="3354975" y="3839000"/>
            <a:ext cx="4085700" cy="82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Experimented with various types of model to find the best predictor of petition success</a:t>
            </a:r>
            <a:endParaRPr/>
          </a:p>
        </p:txBody>
      </p:sp>
      <p:sp>
        <p:nvSpPr>
          <p:cNvPr id="859" name="Google Shape;859;p42"/>
          <p:cNvSpPr txBox="1"/>
          <p:nvPr>
            <p:ph idx="4" type="title"/>
          </p:nvPr>
        </p:nvSpPr>
        <p:spPr>
          <a:xfrm>
            <a:off x="4016150" y="3371000"/>
            <a:ext cx="3424800" cy="46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Model</a:t>
            </a:r>
            <a:endParaRPr/>
          </a:p>
        </p:txBody>
      </p:sp>
      <p:sp>
        <p:nvSpPr>
          <p:cNvPr id="860" name="Google Shape;860;p42"/>
          <p:cNvSpPr/>
          <p:nvPr/>
        </p:nvSpPr>
        <p:spPr>
          <a:xfrm>
            <a:off x="7607100" y="3639200"/>
            <a:ext cx="822600" cy="8226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Abril Fatface"/>
                <a:ea typeface="Abril Fatface"/>
                <a:cs typeface="Abril Fatface"/>
                <a:sym typeface="Abril Fatface"/>
              </a:rPr>
              <a:t>03</a:t>
            </a:r>
            <a:endParaRPr sz="2300"/>
          </a:p>
        </p:txBody>
      </p:sp>
      <p:sp>
        <p:nvSpPr>
          <p:cNvPr id="861" name="Google Shape;861;p42"/>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862" name="Google Shape;862;p42"/>
          <p:cNvGrpSpPr/>
          <p:nvPr/>
        </p:nvGrpSpPr>
        <p:grpSpPr>
          <a:xfrm>
            <a:off x="998600" y="4799013"/>
            <a:ext cx="7096975" cy="206763"/>
            <a:chOff x="998600" y="4875213"/>
            <a:chExt cx="7096975" cy="206763"/>
          </a:xfrm>
        </p:grpSpPr>
        <p:sp>
          <p:nvSpPr>
            <p:cNvPr id="863" name="Google Shape;863;p42"/>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864" name="Google Shape;864;p42"/>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865" name="Google Shape;865;p42"/>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866" name="Google Shape;866;p42"/>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867" name="Google Shape;867;p42"/>
          <p:cNvSpPr/>
          <p:nvPr/>
        </p:nvSpPr>
        <p:spPr>
          <a:xfrm>
            <a:off x="288487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43"/>
          <p:cNvSpPr txBox="1"/>
          <p:nvPr>
            <p:ph type="title"/>
          </p:nvPr>
        </p:nvSpPr>
        <p:spPr>
          <a:xfrm>
            <a:off x="1465050" y="1730238"/>
            <a:ext cx="6213900" cy="105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800"/>
              <a:t>Polarity Score</a:t>
            </a:r>
            <a:endParaRPr sz="6800"/>
          </a:p>
        </p:txBody>
      </p:sp>
      <p:sp>
        <p:nvSpPr>
          <p:cNvPr id="873" name="Google Shape;873;p43"/>
          <p:cNvSpPr txBox="1"/>
          <p:nvPr>
            <p:ph idx="1" type="subTitle"/>
          </p:nvPr>
        </p:nvSpPr>
        <p:spPr>
          <a:xfrm>
            <a:off x="1716275" y="3202250"/>
            <a:ext cx="5476200" cy="5592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00101"/>
                </a:solidFill>
              </a:rPr>
              <a:t>Measures</a:t>
            </a:r>
            <a:r>
              <a:rPr lang="en" sz="1400">
                <a:solidFill>
                  <a:srgbClr val="F00101"/>
                </a:solidFill>
              </a:rPr>
              <a:t> the</a:t>
            </a:r>
            <a:r>
              <a:rPr lang="en" sz="1400">
                <a:solidFill>
                  <a:srgbClr val="F00101"/>
                </a:solidFill>
              </a:rPr>
              <a:t> overall sentiment of a particular text, ranged from [-1.0, 1.0] with -1.0 being negative and 1.0 positive.</a:t>
            </a:r>
            <a:endParaRPr sz="1400">
              <a:solidFill>
                <a:srgbClr val="F00101"/>
              </a:solidFill>
            </a:endParaRPr>
          </a:p>
        </p:txBody>
      </p:sp>
      <p:cxnSp>
        <p:nvCxnSpPr>
          <p:cNvPr id="874" name="Google Shape;874;p43"/>
          <p:cNvCxnSpPr/>
          <p:nvPr/>
        </p:nvCxnSpPr>
        <p:spPr>
          <a:xfrm>
            <a:off x="1488125" y="1218450"/>
            <a:ext cx="5932500" cy="0"/>
          </a:xfrm>
          <a:prstGeom prst="straightConnector1">
            <a:avLst/>
          </a:prstGeom>
          <a:noFill/>
          <a:ln cap="flat" cmpd="sng" w="38100">
            <a:solidFill>
              <a:schemeClr val="dk1"/>
            </a:solidFill>
            <a:prstDash val="solid"/>
            <a:round/>
            <a:headEnd len="med" w="med" type="none"/>
            <a:tailEnd len="med" w="med" type="none"/>
          </a:ln>
        </p:spPr>
      </p:cxnSp>
      <p:sp>
        <p:nvSpPr>
          <p:cNvPr id="875" name="Google Shape;875;p43"/>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876" name="Google Shape;876;p43"/>
          <p:cNvGrpSpPr/>
          <p:nvPr/>
        </p:nvGrpSpPr>
        <p:grpSpPr>
          <a:xfrm>
            <a:off x="998600" y="4799013"/>
            <a:ext cx="7096975" cy="206763"/>
            <a:chOff x="998600" y="4875213"/>
            <a:chExt cx="7096975" cy="206763"/>
          </a:xfrm>
        </p:grpSpPr>
        <p:sp>
          <p:nvSpPr>
            <p:cNvPr id="877" name="Google Shape;877;p43"/>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878" name="Google Shape;878;p43"/>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879" name="Google Shape;879;p43"/>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880" name="Google Shape;880;p43"/>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881" name="Google Shape;881;p43"/>
          <p:cNvSpPr/>
          <p:nvPr/>
        </p:nvSpPr>
        <p:spPr>
          <a:xfrm>
            <a:off x="288487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grpSp>
        <p:nvGrpSpPr>
          <p:cNvPr id="886" name="Google Shape;886;p44"/>
          <p:cNvGrpSpPr/>
          <p:nvPr/>
        </p:nvGrpSpPr>
        <p:grpSpPr>
          <a:xfrm>
            <a:off x="7277593" y="504483"/>
            <a:ext cx="618040" cy="617389"/>
            <a:chOff x="2272075" y="2750050"/>
            <a:chExt cx="451025" cy="450550"/>
          </a:xfrm>
        </p:grpSpPr>
        <p:sp>
          <p:nvSpPr>
            <p:cNvPr id="887" name="Google Shape;887;p44"/>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4"/>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4"/>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4"/>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4"/>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4"/>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4"/>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4"/>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4"/>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4"/>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4"/>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4"/>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4"/>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4"/>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4"/>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 name="Google Shape;903;p44"/>
          <p:cNvGrpSpPr/>
          <p:nvPr/>
        </p:nvGrpSpPr>
        <p:grpSpPr>
          <a:xfrm>
            <a:off x="8141250" y="391038"/>
            <a:ext cx="451025" cy="450550"/>
            <a:chOff x="2272075" y="2750050"/>
            <a:chExt cx="451025" cy="450550"/>
          </a:xfrm>
        </p:grpSpPr>
        <p:sp>
          <p:nvSpPr>
            <p:cNvPr id="904" name="Google Shape;904;p44"/>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4"/>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4"/>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4"/>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4"/>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4"/>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4"/>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4"/>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4"/>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4"/>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4"/>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4"/>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4"/>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4"/>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4"/>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4"/>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0" name="Google Shape;920;p44"/>
          <p:cNvSpPr txBox="1"/>
          <p:nvPr>
            <p:ph idx="1" type="subTitle"/>
          </p:nvPr>
        </p:nvSpPr>
        <p:spPr>
          <a:xfrm>
            <a:off x="730375" y="1320975"/>
            <a:ext cx="3223800" cy="275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t>POSITIVE SENTENCE:</a:t>
            </a:r>
            <a:endParaRPr b="1" sz="1600"/>
          </a:p>
          <a:p>
            <a:pPr indent="0" lvl="0" marL="0" rtl="0" algn="ctr">
              <a:spcBef>
                <a:spcPts val="1000"/>
              </a:spcBef>
              <a:spcAft>
                <a:spcPts val="0"/>
              </a:spcAft>
              <a:buNone/>
            </a:pPr>
            <a:r>
              <a:rPr lang="en" sz="1600"/>
              <a:t>"Petitions </a:t>
            </a:r>
            <a:r>
              <a:rPr b="1" lang="en" sz="1600">
                <a:solidFill>
                  <a:srgbClr val="38761D"/>
                </a:solidFill>
              </a:rPr>
              <a:t>empower</a:t>
            </a:r>
            <a:r>
              <a:rPr lang="en" sz="1600"/>
              <a:t> communities and </a:t>
            </a:r>
            <a:r>
              <a:rPr b="1" lang="en" sz="1600">
                <a:solidFill>
                  <a:srgbClr val="38761D"/>
                </a:solidFill>
              </a:rPr>
              <a:t>foster</a:t>
            </a:r>
            <a:r>
              <a:rPr lang="en" sz="1600"/>
              <a:t> change by </a:t>
            </a:r>
            <a:r>
              <a:rPr b="1" lang="en" sz="1600">
                <a:solidFill>
                  <a:srgbClr val="38761D"/>
                </a:solidFill>
              </a:rPr>
              <a:t>enhancing</a:t>
            </a:r>
            <a:r>
              <a:rPr lang="en" sz="1600"/>
              <a:t> voices of individuals </a:t>
            </a:r>
            <a:r>
              <a:rPr b="1" lang="en" sz="1600">
                <a:solidFill>
                  <a:srgbClr val="38761D"/>
                </a:solidFill>
              </a:rPr>
              <a:t>hoping</a:t>
            </a:r>
            <a:r>
              <a:rPr lang="en" sz="1600"/>
              <a:t> for a </a:t>
            </a:r>
            <a:r>
              <a:rPr b="1" lang="en" sz="1600">
                <a:solidFill>
                  <a:srgbClr val="38761D"/>
                </a:solidFill>
              </a:rPr>
              <a:t>better</a:t>
            </a:r>
            <a:r>
              <a:rPr lang="en" sz="1600"/>
              <a:t> world."</a:t>
            </a:r>
            <a:endParaRPr sz="1600"/>
          </a:p>
          <a:p>
            <a:pPr indent="0" lvl="0" marL="0" rtl="0" algn="ctr">
              <a:spcBef>
                <a:spcPts val="1000"/>
              </a:spcBef>
              <a:spcAft>
                <a:spcPts val="0"/>
              </a:spcAft>
              <a:buNone/>
            </a:pPr>
            <a:r>
              <a:rPr b="1" lang="en" sz="1600"/>
              <a:t>Polarity score:</a:t>
            </a:r>
            <a:endParaRPr b="1" sz="1600"/>
          </a:p>
          <a:p>
            <a:pPr indent="0" lvl="0" marL="0" rtl="0" algn="ctr">
              <a:spcBef>
                <a:spcPts val="1000"/>
              </a:spcBef>
              <a:spcAft>
                <a:spcPts val="0"/>
              </a:spcAft>
              <a:buNone/>
            </a:pPr>
            <a:r>
              <a:rPr lang="en" sz="1600"/>
              <a:t>{'neg': 0.0, 'neu': 0.695, 'pos': 0.305, 'compound': 0.6908}</a:t>
            </a:r>
            <a:endParaRPr sz="1600"/>
          </a:p>
          <a:p>
            <a:pPr indent="0" lvl="0" marL="0" rtl="0" algn="ctr">
              <a:spcBef>
                <a:spcPts val="1000"/>
              </a:spcBef>
              <a:spcAft>
                <a:spcPts val="1000"/>
              </a:spcAft>
              <a:buNone/>
            </a:pPr>
            <a:r>
              <a:t/>
            </a:r>
            <a:endParaRPr sz="1600"/>
          </a:p>
        </p:txBody>
      </p:sp>
      <p:sp>
        <p:nvSpPr>
          <p:cNvPr id="921" name="Google Shape;921;p44"/>
          <p:cNvSpPr txBox="1"/>
          <p:nvPr/>
        </p:nvSpPr>
        <p:spPr>
          <a:xfrm>
            <a:off x="5258975" y="1310425"/>
            <a:ext cx="3182100" cy="316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Lexend Deca"/>
                <a:ea typeface="Lexend Deca"/>
                <a:cs typeface="Lexend Deca"/>
                <a:sym typeface="Lexend Deca"/>
              </a:rPr>
              <a:t>NEGATIVE SENTENCE:</a:t>
            </a:r>
            <a:endParaRPr b="1" sz="1600">
              <a:solidFill>
                <a:schemeClr val="dk1"/>
              </a:solidFill>
              <a:latin typeface="Lexend Deca"/>
              <a:ea typeface="Lexend Deca"/>
              <a:cs typeface="Lexend Deca"/>
              <a:sym typeface="Lexend Deca"/>
            </a:endParaRPr>
          </a:p>
          <a:p>
            <a:pPr indent="0" lvl="0" marL="0" rtl="0" algn="ctr">
              <a:spcBef>
                <a:spcPts val="1000"/>
              </a:spcBef>
              <a:spcAft>
                <a:spcPts val="0"/>
              </a:spcAft>
              <a:buNone/>
            </a:pPr>
            <a:r>
              <a:rPr lang="en" sz="1600">
                <a:solidFill>
                  <a:schemeClr val="dk1"/>
                </a:solidFill>
                <a:latin typeface="Lexend Deca"/>
                <a:ea typeface="Lexend Deca"/>
                <a:cs typeface="Lexend Deca"/>
                <a:sym typeface="Lexend Deca"/>
              </a:rPr>
              <a:t>“Petitions can be </a:t>
            </a:r>
            <a:r>
              <a:rPr b="1" lang="en" sz="1600">
                <a:solidFill>
                  <a:schemeClr val="dk1"/>
                </a:solidFill>
                <a:latin typeface="Lexend Deca"/>
                <a:ea typeface="Lexend Deca"/>
                <a:cs typeface="Lexend Deca"/>
                <a:sym typeface="Lexend Deca"/>
              </a:rPr>
              <a:t>disregarded</a:t>
            </a:r>
            <a:r>
              <a:rPr lang="en" sz="1600">
                <a:solidFill>
                  <a:schemeClr val="dk1"/>
                </a:solidFill>
                <a:latin typeface="Lexend Deca"/>
                <a:ea typeface="Lexend Deca"/>
                <a:cs typeface="Lexend Deca"/>
                <a:sym typeface="Lexend Deca"/>
              </a:rPr>
              <a:t> and face </a:t>
            </a:r>
            <a:r>
              <a:rPr b="1" lang="en" sz="1600">
                <a:solidFill>
                  <a:schemeClr val="dk1"/>
                </a:solidFill>
                <a:latin typeface="Lexend Deca"/>
                <a:ea typeface="Lexend Deca"/>
                <a:cs typeface="Lexend Deca"/>
                <a:sym typeface="Lexend Deca"/>
              </a:rPr>
              <a:t>obstacles</a:t>
            </a:r>
            <a:r>
              <a:rPr lang="en" sz="1600">
                <a:solidFill>
                  <a:schemeClr val="dk1"/>
                </a:solidFill>
                <a:latin typeface="Lexend Deca"/>
                <a:ea typeface="Lexend Deca"/>
                <a:cs typeface="Lexend Deca"/>
                <a:sym typeface="Lexend Deca"/>
              </a:rPr>
              <a:t>, </a:t>
            </a:r>
            <a:r>
              <a:rPr b="1" lang="en" sz="1600">
                <a:solidFill>
                  <a:schemeClr val="dk1"/>
                </a:solidFill>
                <a:latin typeface="Lexend Deca"/>
                <a:ea typeface="Lexend Deca"/>
                <a:cs typeface="Lexend Deca"/>
                <a:sym typeface="Lexend Deca"/>
              </a:rPr>
              <a:t>dampening</a:t>
            </a:r>
            <a:r>
              <a:rPr lang="en" sz="1600">
                <a:solidFill>
                  <a:schemeClr val="dk1"/>
                </a:solidFill>
                <a:latin typeface="Lexend Deca"/>
                <a:ea typeface="Lexend Deca"/>
                <a:cs typeface="Lexend Deca"/>
                <a:sym typeface="Lexend Deca"/>
              </a:rPr>
              <a:t> the </a:t>
            </a:r>
            <a:r>
              <a:rPr b="1" lang="en" sz="1600">
                <a:solidFill>
                  <a:srgbClr val="38761D"/>
                </a:solidFill>
                <a:latin typeface="Lexend Deca"/>
                <a:ea typeface="Lexend Deca"/>
                <a:cs typeface="Lexend Deca"/>
                <a:sym typeface="Lexend Deca"/>
              </a:rPr>
              <a:t>hopes</a:t>
            </a:r>
            <a:r>
              <a:rPr lang="en" sz="1600">
                <a:solidFill>
                  <a:schemeClr val="dk1"/>
                </a:solidFill>
                <a:latin typeface="Lexend Deca"/>
                <a:ea typeface="Lexend Deca"/>
                <a:cs typeface="Lexend Deca"/>
                <a:sym typeface="Lexend Deca"/>
              </a:rPr>
              <a:t> of those seeking </a:t>
            </a:r>
            <a:r>
              <a:rPr b="1" lang="en" sz="1600">
                <a:solidFill>
                  <a:srgbClr val="38761D"/>
                </a:solidFill>
                <a:latin typeface="Lexend Deca"/>
                <a:ea typeface="Lexend Deca"/>
                <a:cs typeface="Lexend Deca"/>
                <a:sym typeface="Lexend Deca"/>
              </a:rPr>
              <a:t>meaningful</a:t>
            </a:r>
            <a:r>
              <a:rPr lang="en" sz="1600">
                <a:solidFill>
                  <a:schemeClr val="dk1"/>
                </a:solidFill>
                <a:latin typeface="Lexend Deca"/>
                <a:ea typeface="Lexend Deca"/>
                <a:cs typeface="Lexend Deca"/>
                <a:sym typeface="Lexend Deca"/>
              </a:rPr>
              <a:t> change.”</a:t>
            </a:r>
            <a:endParaRPr sz="1600">
              <a:solidFill>
                <a:schemeClr val="dk1"/>
              </a:solidFill>
              <a:latin typeface="Lexend Deca"/>
              <a:ea typeface="Lexend Deca"/>
              <a:cs typeface="Lexend Deca"/>
              <a:sym typeface="Lexend Deca"/>
            </a:endParaRPr>
          </a:p>
          <a:p>
            <a:pPr indent="0" lvl="0" marL="0" rtl="0" algn="ctr">
              <a:spcBef>
                <a:spcPts val="1000"/>
              </a:spcBef>
              <a:spcAft>
                <a:spcPts val="0"/>
              </a:spcAft>
              <a:buNone/>
            </a:pPr>
            <a:r>
              <a:rPr b="1" lang="en" sz="1600">
                <a:solidFill>
                  <a:schemeClr val="dk1"/>
                </a:solidFill>
                <a:latin typeface="Lexend Deca"/>
                <a:ea typeface="Lexend Deca"/>
                <a:cs typeface="Lexend Deca"/>
                <a:sym typeface="Lexend Deca"/>
              </a:rPr>
              <a:t>Polarity score:</a:t>
            </a:r>
            <a:endParaRPr b="1" sz="1600">
              <a:solidFill>
                <a:schemeClr val="dk1"/>
              </a:solidFill>
              <a:latin typeface="Lexend Deca"/>
              <a:ea typeface="Lexend Deca"/>
              <a:cs typeface="Lexend Deca"/>
              <a:sym typeface="Lexend Deca"/>
            </a:endParaRPr>
          </a:p>
          <a:p>
            <a:pPr indent="0" lvl="0" marL="0" rtl="0" algn="ctr">
              <a:spcBef>
                <a:spcPts val="1000"/>
              </a:spcBef>
              <a:spcAft>
                <a:spcPts val="0"/>
              </a:spcAft>
              <a:buNone/>
            </a:pPr>
            <a:r>
              <a:rPr lang="en" sz="1600">
                <a:solidFill>
                  <a:schemeClr val="dk1"/>
                </a:solidFill>
                <a:latin typeface="Lexend Deca"/>
                <a:ea typeface="Lexend Deca"/>
                <a:cs typeface="Lexend Deca"/>
                <a:sym typeface="Lexend Deca"/>
              </a:rPr>
              <a:t>{'neg': 0.244, 'neu': 0.516, 'pos': 0.239, 'compound': -0.0258}</a:t>
            </a:r>
            <a:endParaRPr sz="1600">
              <a:solidFill>
                <a:schemeClr val="dk1"/>
              </a:solidFill>
              <a:latin typeface="Lexend Deca"/>
              <a:ea typeface="Lexend Deca"/>
              <a:cs typeface="Lexend Deca"/>
              <a:sym typeface="Lexend Deca"/>
            </a:endParaRPr>
          </a:p>
          <a:p>
            <a:pPr indent="0" lvl="0" marL="0" rtl="0" algn="l">
              <a:spcBef>
                <a:spcPts val="1000"/>
              </a:spcBef>
              <a:spcAft>
                <a:spcPts val="0"/>
              </a:spcAft>
              <a:buNone/>
            </a:pPr>
            <a:r>
              <a:t/>
            </a:r>
            <a:endParaRPr sz="1600">
              <a:solidFill>
                <a:schemeClr val="dk1"/>
              </a:solidFill>
              <a:latin typeface="Lexend Deca"/>
              <a:ea typeface="Lexend Deca"/>
              <a:cs typeface="Lexend Deca"/>
              <a:sym typeface="Lexend Deca"/>
            </a:endParaRPr>
          </a:p>
        </p:txBody>
      </p:sp>
      <p:cxnSp>
        <p:nvCxnSpPr>
          <p:cNvPr id="922" name="Google Shape;922;p44"/>
          <p:cNvCxnSpPr/>
          <p:nvPr/>
        </p:nvCxnSpPr>
        <p:spPr>
          <a:xfrm>
            <a:off x="4613150" y="1430975"/>
            <a:ext cx="0" cy="2581800"/>
          </a:xfrm>
          <a:prstGeom prst="straightConnector1">
            <a:avLst/>
          </a:prstGeom>
          <a:noFill/>
          <a:ln cap="flat" cmpd="sng" w="38100">
            <a:solidFill>
              <a:srgbClr val="F00101"/>
            </a:solidFill>
            <a:prstDash val="solid"/>
            <a:round/>
            <a:headEnd len="med" w="med" type="none"/>
            <a:tailEnd len="med" w="med" type="none"/>
          </a:ln>
        </p:spPr>
      </p:cxnSp>
      <p:sp>
        <p:nvSpPr>
          <p:cNvPr id="923" name="Google Shape;923;p44"/>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924" name="Google Shape;924;p44"/>
          <p:cNvGrpSpPr/>
          <p:nvPr/>
        </p:nvGrpSpPr>
        <p:grpSpPr>
          <a:xfrm>
            <a:off x="998600" y="4799013"/>
            <a:ext cx="7096975" cy="206763"/>
            <a:chOff x="998600" y="4875213"/>
            <a:chExt cx="7096975" cy="206763"/>
          </a:xfrm>
        </p:grpSpPr>
        <p:sp>
          <p:nvSpPr>
            <p:cNvPr id="925" name="Google Shape;925;p44"/>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926" name="Google Shape;926;p44"/>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927" name="Google Shape;927;p44"/>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928" name="Google Shape;928;p44"/>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929" name="Google Shape;929;p44"/>
          <p:cNvSpPr/>
          <p:nvPr/>
        </p:nvSpPr>
        <p:spPr>
          <a:xfrm>
            <a:off x="288487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4"/>
          <p:cNvSpPr txBox="1"/>
          <p:nvPr>
            <p:ph type="title"/>
          </p:nvPr>
        </p:nvSpPr>
        <p:spPr>
          <a:xfrm>
            <a:off x="682350" y="529825"/>
            <a:ext cx="3215100" cy="95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Polarity Scores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45"/>
          <p:cNvSpPr txBox="1"/>
          <p:nvPr>
            <p:ph type="title"/>
          </p:nvPr>
        </p:nvSpPr>
        <p:spPr>
          <a:xfrm>
            <a:off x="682350" y="529825"/>
            <a:ext cx="3215100" cy="95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Polarity Scores</a:t>
            </a:r>
            <a:endParaRPr/>
          </a:p>
        </p:txBody>
      </p:sp>
      <p:grpSp>
        <p:nvGrpSpPr>
          <p:cNvPr id="936" name="Google Shape;936;p45"/>
          <p:cNvGrpSpPr/>
          <p:nvPr/>
        </p:nvGrpSpPr>
        <p:grpSpPr>
          <a:xfrm>
            <a:off x="4039356" y="529821"/>
            <a:ext cx="618040" cy="617389"/>
            <a:chOff x="2272075" y="2750050"/>
            <a:chExt cx="451025" cy="450550"/>
          </a:xfrm>
        </p:grpSpPr>
        <p:sp>
          <p:nvSpPr>
            <p:cNvPr id="937" name="Google Shape;937;p45"/>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5"/>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5"/>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5"/>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5"/>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5"/>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5"/>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5"/>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5"/>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5"/>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5"/>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5"/>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5"/>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5"/>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5"/>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5"/>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 name="Google Shape;953;p45"/>
          <p:cNvGrpSpPr/>
          <p:nvPr/>
        </p:nvGrpSpPr>
        <p:grpSpPr>
          <a:xfrm>
            <a:off x="466050" y="4213663"/>
            <a:ext cx="451025" cy="450550"/>
            <a:chOff x="2272075" y="2750050"/>
            <a:chExt cx="451025" cy="450550"/>
          </a:xfrm>
        </p:grpSpPr>
        <p:sp>
          <p:nvSpPr>
            <p:cNvPr id="954" name="Google Shape;954;p45"/>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5"/>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5"/>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5"/>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5"/>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5"/>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5"/>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5"/>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5"/>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5"/>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5"/>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5"/>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5"/>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5"/>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5"/>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5"/>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0" name="Google Shape;970;p45"/>
          <p:cNvSpPr txBox="1"/>
          <p:nvPr>
            <p:ph idx="1" type="subTitle"/>
          </p:nvPr>
        </p:nvSpPr>
        <p:spPr>
          <a:xfrm>
            <a:off x="5323925" y="3925100"/>
            <a:ext cx="2886300" cy="3942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sz="1100"/>
              <a:t>Kernel Density Plot of </a:t>
            </a:r>
            <a:r>
              <a:rPr lang="en" sz="1100"/>
              <a:t>Polarity Score on 10,000 randomly sampled rows</a:t>
            </a:r>
            <a:endParaRPr sz="1100"/>
          </a:p>
        </p:txBody>
      </p:sp>
      <p:sp>
        <p:nvSpPr>
          <p:cNvPr id="971" name="Google Shape;971;p45"/>
          <p:cNvSpPr txBox="1"/>
          <p:nvPr/>
        </p:nvSpPr>
        <p:spPr>
          <a:xfrm>
            <a:off x="682350" y="1481875"/>
            <a:ext cx="3843600" cy="19548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Lexend Deca"/>
              <a:buChar char="●"/>
            </a:pPr>
            <a:r>
              <a:rPr b="1" lang="en" sz="1500">
                <a:solidFill>
                  <a:srgbClr val="0000FF"/>
                </a:solidFill>
                <a:latin typeface="Lexend Deca"/>
                <a:ea typeface="Lexend Deca"/>
                <a:cs typeface="Lexend Deca"/>
                <a:sym typeface="Lexend Deca"/>
              </a:rPr>
              <a:t>Compound</a:t>
            </a:r>
            <a:r>
              <a:rPr b="1" lang="en" sz="1500">
                <a:solidFill>
                  <a:schemeClr val="dk1"/>
                </a:solidFill>
                <a:latin typeface="Lexend Deca"/>
                <a:ea typeface="Lexend Deca"/>
                <a:cs typeface="Lexend Deca"/>
                <a:sym typeface="Lexend Deca"/>
              </a:rPr>
              <a:t>: </a:t>
            </a:r>
            <a:r>
              <a:rPr lang="en" sz="1500">
                <a:solidFill>
                  <a:schemeClr val="dk1"/>
                </a:solidFill>
                <a:latin typeface="Lexend Deca"/>
                <a:ea typeface="Lexend Deca"/>
                <a:cs typeface="Lexend Deca"/>
                <a:sym typeface="Lexend Deca"/>
              </a:rPr>
              <a:t>central around 0, leaning towards more positive</a:t>
            </a:r>
            <a:endParaRPr sz="1500">
              <a:solidFill>
                <a:schemeClr val="dk1"/>
              </a:solidFill>
              <a:latin typeface="Lexend Deca"/>
              <a:ea typeface="Lexend Deca"/>
              <a:cs typeface="Lexend Deca"/>
              <a:sym typeface="Lexend Deca"/>
            </a:endParaRPr>
          </a:p>
          <a:p>
            <a:pPr indent="-323850" lvl="0" marL="457200" rtl="0" algn="l">
              <a:spcBef>
                <a:spcPts val="1000"/>
              </a:spcBef>
              <a:spcAft>
                <a:spcPts val="0"/>
              </a:spcAft>
              <a:buClr>
                <a:schemeClr val="dk1"/>
              </a:buClr>
              <a:buSzPts val="1500"/>
              <a:buFont typeface="Lexend Deca"/>
              <a:buChar char="●"/>
            </a:pPr>
            <a:r>
              <a:rPr b="1" lang="en" sz="1500">
                <a:solidFill>
                  <a:srgbClr val="38761D"/>
                </a:solidFill>
                <a:latin typeface="Lexend Deca"/>
                <a:ea typeface="Lexend Deca"/>
                <a:cs typeface="Lexend Deca"/>
                <a:sym typeface="Lexend Deca"/>
              </a:rPr>
              <a:t>Positive</a:t>
            </a:r>
            <a:r>
              <a:rPr b="1" lang="en" sz="1500">
                <a:solidFill>
                  <a:schemeClr val="dk1"/>
                </a:solidFill>
                <a:latin typeface="Lexend Deca"/>
                <a:ea typeface="Lexend Deca"/>
                <a:cs typeface="Lexend Deca"/>
                <a:sym typeface="Lexend Deca"/>
              </a:rPr>
              <a:t>:</a:t>
            </a:r>
            <a:r>
              <a:rPr lang="en" sz="1500">
                <a:solidFill>
                  <a:schemeClr val="dk1"/>
                </a:solidFill>
                <a:latin typeface="Lexend Deca"/>
                <a:ea typeface="Lexend Deca"/>
                <a:cs typeface="Lexend Deca"/>
                <a:sym typeface="Lexend Deca"/>
              </a:rPr>
              <a:t> low, but spread throughout most petitions</a:t>
            </a:r>
            <a:endParaRPr sz="1500">
              <a:solidFill>
                <a:schemeClr val="dk1"/>
              </a:solidFill>
              <a:latin typeface="Lexend Deca"/>
              <a:ea typeface="Lexend Deca"/>
              <a:cs typeface="Lexend Deca"/>
              <a:sym typeface="Lexend Deca"/>
            </a:endParaRPr>
          </a:p>
          <a:p>
            <a:pPr indent="-323850" lvl="0" marL="457200" rtl="0" algn="l">
              <a:spcBef>
                <a:spcPts val="1000"/>
              </a:spcBef>
              <a:spcAft>
                <a:spcPts val="0"/>
              </a:spcAft>
              <a:buClr>
                <a:schemeClr val="dk1"/>
              </a:buClr>
              <a:buSzPts val="1500"/>
              <a:buFont typeface="Lexend Deca"/>
              <a:buChar char="●"/>
            </a:pPr>
            <a:r>
              <a:rPr b="1" lang="en" sz="1500">
                <a:solidFill>
                  <a:schemeClr val="dk1"/>
                </a:solidFill>
                <a:latin typeface="Lexend Deca"/>
                <a:ea typeface="Lexend Deca"/>
                <a:cs typeface="Lexend Deca"/>
                <a:sym typeface="Lexend Deca"/>
              </a:rPr>
              <a:t>Negative:</a:t>
            </a:r>
            <a:r>
              <a:rPr lang="en" sz="1500">
                <a:solidFill>
                  <a:schemeClr val="dk1"/>
                </a:solidFill>
                <a:latin typeface="Lexend Deca"/>
                <a:ea typeface="Lexend Deca"/>
                <a:cs typeface="Lexend Deca"/>
                <a:sym typeface="Lexend Deca"/>
              </a:rPr>
              <a:t> skewed to the right </a:t>
            </a:r>
            <a:endParaRPr sz="1500">
              <a:solidFill>
                <a:schemeClr val="dk1"/>
              </a:solidFill>
              <a:latin typeface="Lexend Deca"/>
              <a:ea typeface="Lexend Deca"/>
              <a:cs typeface="Lexend Deca"/>
              <a:sym typeface="Lexend Deca"/>
            </a:endParaRPr>
          </a:p>
          <a:p>
            <a:pPr indent="-323850" lvl="0" marL="457200" rtl="0" algn="l">
              <a:spcBef>
                <a:spcPts val="1000"/>
              </a:spcBef>
              <a:spcAft>
                <a:spcPts val="1000"/>
              </a:spcAft>
              <a:buClr>
                <a:schemeClr val="dk1"/>
              </a:buClr>
              <a:buSzPts val="1500"/>
              <a:buFont typeface="Lexend Deca"/>
              <a:buChar char="●"/>
            </a:pPr>
            <a:r>
              <a:rPr b="1" lang="en" sz="1500">
                <a:solidFill>
                  <a:srgbClr val="E69138"/>
                </a:solidFill>
                <a:latin typeface="Lexend Deca"/>
                <a:ea typeface="Lexend Deca"/>
                <a:cs typeface="Lexend Deca"/>
                <a:sym typeface="Lexend Deca"/>
              </a:rPr>
              <a:t>Neutral</a:t>
            </a:r>
            <a:r>
              <a:rPr b="1" lang="en" sz="1500">
                <a:solidFill>
                  <a:schemeClr val="dk1"/>
                </a:solidFill>
                <a:latin typeface="Lexend Deca"/>
                <a:ea typeface="Lexend Deca"/>
                <a:cs typeface="Lexend Deca"/>
                <a:sym typeface="Lexend Deca"/>
              </a:rPr>
              <a:t>:</a:t>
            </a:r>
            <a:r>
              <a:rPr lang="en" sz="1500">
                <a:solidFill>
                  <a:schemeClr val="dk1"/>
                </a:solidFill>
                <a:latin typeface="Lexend Deca"/>
                <a:ea typeface="Lexend Deca"/>
                <a:cs typeface="Lexend Deca"/>
                <a:sym typeface="Lexend Deca"/>
              </a:rPr>
              <a:t> similar to compound</a:t>
            </a:r>
            <a:endParaRPr sz="1500">
              <a:solidFill>
                <a:schemeClr val="dk1"/>
              </a:solidFill>
              <a:latin typeface="Lexend Deca"/>
              <a:ea typeface="Lexend Deca"/>
              <a:cs typeface="Lexend Deca"/>
              <a:sym typeface="Lexend Deca"/>
            </a:endParaRPr>
          </a:p>
        </p:txBody>
      </p:sp>
      <p:pic>
        <p:nvPicPr>
          <p:cNvPr id="972" name="Google Shape;972;p45"/>
          <p:cNvPicPr preferRelativeResize="0"/>
          <p:nvPr/>
        </p:nvPicPr>
        <p:blipFill>
          <a:blip r:embed="rId3">
            <a:alphaModFix/>
          </a:blip>
          <a:stretch>
            <a:fillRect/>
          </a:stretch>
        </p:blipFill>
        <p:spPr>
          <a:xfrm>
            <a:off x="5056250" y="933675"/>
            <a:ext cx="3492100" cy="2868050"/>
          </a:xfrm>
          <a:prstGeom prst="rect">
            <a:avLst/>
          </a:prstGeom>
          <a:noFill/>
          <a:ln cap="flat" cmpd="sng" w="19050">
            <a:solidFill>
              <a:srgbClr val="AC0A09"/>
            </a:solidFill>
            <a:prstDash val="solid"/>
            <a:round/>
            <a:headEnd len="sm" w="sm" type="none"/>
            <a:tailEnd len="sm" w="sm" type="none"/>
          </a:ln>
        </p:spPr>
      </p:pic>
      <p:sp>
        <p:nvSpPr>
          <p:cNvPr id="973" name="Google Shape;973;p45"/>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974" name="Google Shape;974;p45"/>
          <p:cNvGrpSpPr/>
          <p:nvPr/>
        </p:nvGrpSpPr>
        <p:grpSpPr>
          <a:xfrm>
            <a:off x="998600" y="4799013"/>
            <a:ext cx="7096975" cy="206763"/>
            <a:chOff x="998600" y="4875213"/>
            <a:chExt cx="7096975" cy="206763"/>
          </a:xfrm>
        </p:grpSpPr>
        <p:sp>
          <p:nvSpPr>
            <p:cNvPr id="975" name="Google Shape;975;p45"/>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976" name="Google Shape;976;p45"/>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977" name="Google Shape;977;p45"/>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978" name="Google Shape;978;p45"/>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979" name="Google Shape;979;p45"/>
          <p:cNvSpPr/>
          <p:nvPr/>
        </p:nvSpPr>
        <p:spPr>
          <a:xfrm>
            <a:off x="288487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46"/>
          <p:cNvSpPr txBox="1"/>
          <p:nvPr>
            <p:ph type="title"/>
          </p:nvPr>
        </p:nvSpPr>
        <p:spPr>
          <a:xfrm>
            <a:off x="682350" y="529825"/>
            <a:ext cx="3215100" cy="95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Polarity Scores</a:t>
            </a:r>
            <a:endParaRPr/>
          </a:p>
        </p:txBody>
      </p:sp>
      <p:grpSp>
        <p:nvGrpSpPr>
          <p:cNvPr id="985" name="Google Shape;985;p46"/>
          <p:cNvGrpSpPr/>
          <p:nvPr/>
        </p:nvGrpSpPr>
        <p:grpSpPr>
          <a:xfrm>
            <a:off x="4039356" y="529821"/>
            <a:ext cx="618040" cy="617389"/>
            <a:chOff x="2272075" y="2750050"/>
            <a:chExt cx="451025" cy="450550"/>
          </a:xfrm>
        </p:grpSpPr>
        <p:sp>
          <p:nvSpPr>
            <p:cNvPr id="986" name="Google Shape;986;p46"/>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6"/>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6"/>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6"/>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6"/>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6"/>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6"/>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6"/>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6"/>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6"/>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6"/>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6"/>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6"/>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6"/>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6"/>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6"/>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 name="Google Shape;1002;p46"/>
          <p:cNvGrpSpPr/>
          <p:nvPr/>
        </p:nvGrpSpPr>
        <p:grpSpPr>
          <a:xfrm>
            <a:off x="466050" y="4213663"/>
            <a:ext cx="451025" cy="450550"/>
            <a:chOff x="2272075" y="2750050"/>
            <a:chExt cx="451025" cy="450550"/>
          </a:xfrm>
        </p:grpSpPr>
        <p:sp>
          <p:nvSpPr>
            <p:cNvPr id="1003" name="Google Shape;1003;p46"/>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6"/>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6"/>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6"/>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6"/>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6"/>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6"/>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6"/>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6"/>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6"/>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6"/>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6"/>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6"/>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6"/>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6"/>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6"/>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9" name="Google Shape;1019;p46"/>
          <p:cNvSpPr txBox="1"/>
          <p:nvPr/>
        </p:nvSpPr>
        <p:spPr>
          <a:xfrm>
            <a:off x="682350" y="1405675"/>
            <a:ext cx="4219800" cy="1926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Lexend Deca"/>
              <a:buChar char="●"/>
            </a:pPr>
            <a:r>
              <a:rPr b="1" lang="en" sz="1500">
                <a:solidFill>
                  <a:schemeClr val="dk1"/>
                </a:solidFill>
                <a:latin typeface="Lexend Deca"/>
                <a:ea typeface="Lexend Deca"/>
                <a:cs typeface="Lexend Deca"/>
                <a:sym typeface="Lexend Deca"/>
              </a:rPr>
              <a:t>10% of petition descriptions have polarity score = -1.0</a:t>
            </a:r>
            <a:endParaRPr b="1" sz="1500">
              <a:solidFill>
                <a:schemeClr val="dk1"/>
              </a:solidFill>
              <a:latin typeface="Lexend Deca"/>
              <a:ea typeface="Lexend Deca"/>
              <a:cs typeface="Lexend Deca"/>
              <a:sym typeface="Lexend Deca"/>
            </a:endParaRPr>
          </a:p>
          <a:p>
            <a:pPr indent="-323850" lvl="1" marL="914400" rtl="0" algn="l">
              <a:spcBef>
                <a:spcPts val="0"/>
              </a:spcBef>
              <a:spcAft>
                <a:spcPts val="0"/>
              </a:spcAft>
              <a:buClr>
                <a:schemeClr val="dk1"/>
              </a:buClr>
              <a:buSzPts val="1500"/>
              <a:buFont typeface="Lexend Deca"/>
              <a:buChar char="○"/>
            </a:pPr>
            <a:r>
              <a:rPr lang="en" sz="1500">
                <a:solidFill>
                  <a:schemeClr val="dk1"/>
                </a:solidFill>
                <a:latin typeface="Lexend Deca"/>
                <a:ea typeface="Lexend Deca"/>
                <a:cs typeface="Lexend Deca"/>
                <a:sym typeface="Lexend Deca"/>
              </a:rPr>
              <a:t>Changes with random sample</a:t>
            </a:r>
            <a:endParaRPr sz="1500">
              <a:solidFill>
                <a:schemeClr val="dk1"/>
              </a:solidFill>
              <a:latin typeface="Lexend Deca"/>
              <a:ea typeface="Lexend Deca"/>
              <a:cs typeface="Lexend Deca"/>
              <a:sym typeface="Lexend Deca"/>
            </a:endParaRPr>
          </a:p>
          <a:p>
            <a:pPr indent="-323850" lvl="0" marL="457200" rtl="0" algn="l">
              <a:spcBef>
                <a:spcPts val="1000"/>
              </a:spcBef>
              <a:spcAft>
                <a:spcPts val="0"/>
              </a:spcAft>
              <a:buClr>
                <a:schemeClr val="dk1"/>
              </a:buClr>
              <a:buSzPts val="1500"/>
              <a:buFont typeface="Lexend Deca"/>
              <a:buChar char="●"/>
            </a:pPr>
            <a:r>
              <a:rPr b="1" lang="en" sz="1500">
                <a:solidFill>
                  <a:schemeClr val="dk1"/>
                </a:solidFill>
                <a:latin typeface="Lexend Deca"/>
                <a:ea typeface="Lexend Deca"/>
                <a:cs typeface="Lexend Deca"/>
                <a:sym typeface="Lexend Deca"/>
              </a:rPr>
              <a:t>There existed petitions that contained spam content</a:t>
            </a:r>
            <a:endParaRPr b="1" sz="1500">
              <a:solidFill>
                <a:schemeClr val="dk1"/>
              </a:solidFill>
              <a:latin typeface="Lexend Deca"/>
              <a:ea typeface="Lexend Deca"/>
              <a:cs typeface="Lexend Deca"/>
              <a:sym typeface="Lexend Deca"/>
            </a:endParaRPr>
          </a:p>
          <a:p>
            <a:pPr indent="-323850" lvl="1" marL="914400" rtl="0" algn="l">
              <a:spcBef>
                <a:spcPts val="0"/>
              </a:spcBef>
              <a:spcAft>
                <a:spcPts val="0"/>
              </a:spcAft>
              <a:buClr>
                <a:schemeClr val="dk1"/>
              </a:buClr>
              <a:buSzPts val="1500"/>
              <a:buFont typeface="Lexend Deca"/>
              <a:buChar char="○"/>
            </a:pPr>
            <a:r>
              <a:rPr lang="en" sz="1500">
                <a:solidFill>
                  <a:schemeClr val="dk1"/>
                </a:solidFill>
                <a:latin typeface="Lexend Deca"/>
                <a:ea typeface="Lexend Deca"/>
                <a:cs typeface="Lexend Deca"/>
                <a:sym typeface="Lexend Deca"/>
              </a:rPr>
              <a:t>Might skew the polarity scores for petitions</a:t>
            </a:r>
            <a:endParaRPr sz="1500">
              <a:solidFill>
                <a:schemeClr val="dk1"/>
              </a:solidFill>
              <a:latin typeface="Lexend Deca"/>
              <a:ea typeface="Lexend Deca"/>
              <a:cs typeface="Lexend Deca"/>
              <a:sym typeface="Lexend Deca"/>
            </a:endParaRPr>
          </a:p>
        </p:txBody>
      </p:sp>
      <p:sp>
        <p:nvSpPr>
          <p:cNvPr id="1020" name="Google Shape;1020;p46"/>
          <p:cNvSpPr txBox="1"/>
          <p:nvPr/>
        </p:nvSpPr>
        <p:spPr>
          <a:xfrm>
            <a:off x="5973100" y="1139325"/>
            <a:ext cx="233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Deca"/>
                <a:ea typeface="Lexend Deca"/>
                <a:cs typeface="Lexend Deca"/>
                <a:sym typeface="Lexend Deca"/>
              </a:rPr>
              <a:t>Example Table:</a:t>
            </a:r>
            <a:endParaRPr>
              <a:solidFill>
                <a:schemeClr val="dk1"/>
              </a:solidFill>
              <a:latin typeface="Lexend Deca"/>
              <a:ea typeface="Lexend Deca"/>
              <a:cs typeface="Lexend Deca"/>
              <a:sym typeface="Lexend Deca"/>
            </a:endParaRPr>
          </a:p>
        </p:txBody>
      </p:sp>
      <p:graphicFrame>
        <p:nvGraphicFramePr>
          <p:cNvPr id="1021" name="Google Shape;1021;p46"/>
          <p:cNvGraphicFramePr/>
          <p:nvPr/>
        </p:nvGraphicFramePr>
        <p:xfrm>
          <a:off x="5404650" y="1630075"/>
          <a:ext cx="3000000" cy="3000000"/>
        </p:xfrm>
        <a:graphic>
          <a:graphicData uri="http://schemas.openxmlformats.org/drawingml/2006/table">
            <a:tbl>
              <a:tblPr>
                <a:noFill/>
                <a:tableStyleId>{0191BDA4-26FA-41B1-B29E-8031F725CE81}</a:tableStyleId>
              </a:tblPr>
              <a:tblGrid>
                <a:gridCol w="1393425"/>
                <a:gridCol w="1393425"/>
              </a:tblGrid>
              <a:tr h="544500">
                <a:tc>
                  <a:txBody>
                    <a:bodyPr/>
                    <a:lstStyle/>
                    <a:p>
                      <a:pPr indent="0" lvl="0" marL="0" rtl="0" algn="ctr">
                        <a:spcBef>
                          <a:spcPts val="0"/>
                        </a:spcBef>
                        <a:spcAft>
                          <a:spcPts val="0"/>
                        </a:spcAft>
                        <a:buNone/>
                      </a:pPr>
                      <a:r>
                        <a:rPr b="1" lang="en">
                          <a:solidFill>
                            <a:schemeClr val="dk1"/>
                          </a:solidFill>
                          <a:latin typeface="Lexend Deca"/>
                          <a:ea typeface="Lexend Deca"/>
                          <a:cs typeface="Lexend Deca"/>
                          <a:sym typeface="Lexend Deca"/>
                        </a:rPr>
                        <a:t>Title</a:t>
                      </a:r>
                      <a:endParaRPr b="1">
                        <a:solidFill>
                          <a:schemeClr val="dk1"/>
                        </a:solidFill>
                        <a:latin typeface="Lexend Deca"/>
                        <a:ea typeface="Lexend Deca"/>
                        <a:cs typeface="Lexend Deca"/>
                        <a:sym typeface="Lexend Deca"/>
                      </a:endParaRPr>
                    </a:p>
                  </a:txBody>
                  <a:tcPr marT="91425" marB="91425" marR="91425" marL="91425" anchor="ctr"/>
                </a:tc>
                <a:tc>
                  <a:txBody>
                    <a:bodyPr/>
                    <a:lstStyle/>
                    <a:p>
                      <a:pPr indent="0" lvl="0" marL="0" rtl="0" algn="ctr">
                        <a:spcBef>
                          <a:spcPts val="0"/>
                        </a:spcBef>
                        <a:spcAft>
                          <a:spcPts val="0"/>
                        </a:spcAft>
                        <a:buNone/>
                      </a:pPr>
                      <a:r>
                        <a:rPr b="1" lang="en">
                          <a:solidFill>
                            <a:schemeClr val="dk1"/>
                          </a:solidFill>
                          <a:latin typeface="Lexend Deca"/>
                          <a:ea typeface="Lexend Deca"/>
                          <a:cs typeface="Lexend Deca"/>
                          <a:sym typeface="Lexend Deca"/>
                        </a:rPr>
                        <a:t>Description</a:t>
                      </a:r>
                      <a:endParaRPr b="1">
                        <a:solidFill>
                          <a:schemeClr val="dk1"/>
                        </a:solidFill>
                        <a:latin typeface="Lexend Deca"/>
                        <a:ea typeface="Lexend Deca"/>
                        <a:cs typeface="Lexend Deca"/>
                        <a:sym typeface="Lexend Deca"/>
                      </a:endParaRPr>
                    </a:p>
                  </a:txBody>
                  <a:tcPr marT="91425" marB="91425" marR="91425" marL="91425" anchor="ctr"/>
                </a:tc>
              </a:tr>
              <a:tr h="544500">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&lt;: aaa</a:t>
                      </a:r>
                      <a:endParaRPr>
                        <a:solidFill>
                          <a:schemeClr val="dk1"/>
                        </a:solidFill>
                        <a:latin typeface="Lexend Deca"/>
                        <a:ea typeface="Lexend Deca"/>
                        <a:cs typeface="Lexend Deca"/>
                        <a:sym typeface="Lexend Deca"/>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aaa</a:t>
                      </a:r>
                      <a:endParaRPr>
                        <a:solidFill>
                          <a:schemeClr val="dk1"/>
                        </a:solidFill>
                        <a:latin typeface="Lexend Deca"/>
                        <a:ea typeface="Lexend Deca"/>
                        <a:cs typeface="Lexend Deca"/>
                        <a:sym typeface="Lexend Deca"/>
                      </a:endParaRPr>
                    </a:p>
                  </a:txBody>
                  <a:tcPr marT="91425" marB="91425" marR="91425" marL="91425" anchor="ctr"/>
                </a:tc>
              </a:tr>
              <a:tr h="552275">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MLB: Get MLB to remove…</a:t>
                      </a:r>
                      <a:endParaRPr>
                        <a:solidFill>
                          <a:schemeClr val="dk1"/>
                        </a:solidFill>
                        <a:latin typeface="Lexend Deca"/>
                        <a:ea typeface="Lexend Deca"/>
                        <a:cs typeface="Lexend Deca"/>
                        <a:sym typeface="Lexend Deca"/>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Let Pete back in baseball!</a:t>
                      </a:r>
                      <a:endParaRPr>
                        <a:solidFill>
                          <a:schemeClr val="dk1"/>
                        </a:solidFill>
                        <a:latin typeface="Lexend Deca"/>
                        <a:ea typeface="Lexend Deca"/>
                        <a:cs typeface="Lexend Deca"/>
                        <a:sym typeface="Lexend Deca"/>
                      </a:endParaRPr>
                    </a:p>
                  </a:txBody>
                  <a:tcPr marT="91425" marB="91425" marR="91425" marL="91425" anchor="ctr"/>
                </a:tc>
              </a:tr>
              <a:tr h="544500">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Yes</a:t>
                      </a:r>
                      <a:endParaRPr>
                        <a:solidFill>
                          <a:schemeClr val="dk1"/>
                        </a:solidFill>
                        <a:latin typeface="Lexend Deca"/>
                        <a:ea typeface="Lexend Deca"/>
                        <a:cs typeface="Lexend Deca"/>
                        <a:sym typeface="Lexend Deca"/>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Its me</a:t>
                      </a:r>
                      <a:endParaRPr>
                        <a:solidFill>
                          <a:schemeClr val="dk1"/>
                        </a:solidFill>
                        <a:latin typeface="Lexend Deca"/>
                        <a:ea typeface="Lexend Deca"/>
                        <a:cs typeface="Lexend Deca"/>
                        <a:sym typeface="Lexend Deca"/>
                      </a:endParaRPr>
                    </a:p>
                  </a:txBody>
                  <a:tcPr marT="91425" marB="91425" marR="91425" marL="91425" anchor="ctr"/>
                </a:tc>
              </a:tr>
            </a:tbl>
          </a:graphicData>
        </a:graphic>
      </p:graphicFrame>
      <p:sp>
        <p:nvSpPr>
          <p:cNvPr id="1022" name="Google Shape;1022;p46"/>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1023" name="Google Shape;1023;p46"/>
          <p:cNvGrpSpPr/>
          <p:nvPr/>
        </p:nvGrpSpPr>
        <p:grpSpPr>
          <a:xfrm>
            <a:off x="998600" y="4799013"/>
            <a:ext cx="7096975" cy="206763"/>
            <a:chOff x="998600" y="4875213"/>
            <a:chExt cx="7096975" cy="206763"/>
          </a:xfrm>
        </p:grpSpPr>
        <p:sp>
          <p:nvSpPr>
            <p:cNvPr id="1024" name="Google Shape;1024;p46"/>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1025" name="Google Shape;1025;p46"/>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1026" name="Google Shape;1026;p46"/>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1027" name="Google Shape;1027;p46"/>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1028" name="Google Shape;1028;p46"/>
          <p:cNvSpPr/>
          <p:nvPr/>
        </p:nvSpPr>
        <p:spPr>
          <a:xfrm>
            <a:off x="288487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47"/>
          <p:cNvSpPr txBox="1"/>
          <p:nvPr/>
        </p:nvSpPr>
        <p:spPr>
          <a:xfrm>
            <a:off x="973861" y="1400667"/>
            <a:ext cx="285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Lexend Deca"/>
                <a:ea typeface="Lexend Deca"/>
                <a:cs typeface="Lexend Deca"/>
                <a:sym typeface="Lexend Deca"/>
              </a:rPr>
              <a:t>‘Successful’ Petitions</a:t>
            </a:r>
            <a:endParaRPr b="1">
              <a:solidFill>
                <a:schemeClr val="dk1"/>
              </a:solidFill>
              <a:latin typeface="Lexend Deca"/>
              <a:ea typeface="Lexend Deca"/>
              <a:cs typeface="Lexend Deca"/>
              <a:sym typeface="Lexend Deca"/>
            </a:endParaRPr>
          </a:p>
        </p:txBody>
      </p:sp>
      <p:sp>
        <p:nvSpPr>
          <p:cNvPr id="1034" name="Google Shape;1034;p47"/>
          <p:cNvSpPr txBox="1"/>
          <p:nvPr/>
        </p:nvSpPr>
        <p:spPr>
          <a:xfrm>
            <a:off x="5318961" y="1379252"/>
            <a:ext cx="285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Lexend Deca"/>
                <a:ea typeface="Lexend Deca"/>
                <a:cs typeface="Lexend Deca"/>
                <a:sym typeface="Lexend Deca"/>
              </a:rPr>
              <a:t>‘Unsuccessful’</a:t>
            </a:r>
            <a:r>
              <a:rPr b="1" lang="en">
                <a:solidFill>
                  <a:schemeClr val="dk1"/>
                </a:solidFill>
                <a:latin typeface="Lexend Deca"/>
                <a:ea typeface="Lexend Deca"/>
                <a:cs typeface="Lexend Deca"/>
                <a:sym typeface="Lexend Deca"/>
              </a:rPr>
              <a:t> Petitions</a:t>
            </a:r>
            <a:endParaRPr b="1">
              <a:solidFill>
                <a:schemeClr val="dk1"/>
              </a:solidFill>
              <a:latin typeface="Lexend Deca"/>
              <a:ea typeface="Lexend Deca"/>
              <a:cs typeface="Lexend Deca"/>
              <a:sym typeface="Lexend Deca"/>
            </a:endParaRPr>
          </a:p>
        </p:txBody>
      </p:sp>
      <p:pic>
        <p:nvPicPr>
          <p:cNvPr id="1035" name="Google Shape;1035;p47"/>
          <p:cNvPicPr preferRelativeResize="0"/>
          <p:nvPr/>
        </p:nvPicPr>
        <p:blipFill rotWithShape="1">
          <a:blip r:embed="rId3">
            <a:alphaModFix/>
          </a:blip>
          <a:srcRect b="0" l="0" r="0" t="5195"/>
          <a:stretch/>
        </p:blipFill>
        <p:spPr>
          <a:xfrm>
            <a:off x="779275" y="1866625"/>
            <a:ext cx="3451725" cy="2643575"/>
          </a:xfrm>
          <a:prstGeom prst="rect">
            <a:avLst/>
          </a:prstGeom>
          <a:noFill/>
          <a:ln cap="flat" cmpd="sng" w="19050">
            <a:solidFill>
              <a:srgbClr val="AC0A09"/>
            </a:solidFill>
            <a:prstDash val="solid"/>
            <a:round/>
            <a:headEnd len="sm" w="sm" type="none"/>
            <a:tailEnd len="sm" w="sm" type="none"/>
          </a:ln>
        </p:spPr>
      </p:pic>
      <p:pic>
        <p:nvPicPr>
          <p:cNvPr id="1036" name="Google Shape;1036;p47"/>
          <p:cNvPicPr preferRelativeResize="0"/>
          <p:nvPr/>
        </p:nvPicPr>
        <p:blipFill rotWithShape="1">
          <a:blip r:embed="rId4">
            <a:alphaModFix/>
          </a:blip>
          <a:srcRect b="-9" l="0" r="0" t="5204"/>
          <a:stretch/>
        </p:blipFill>
        <p:spPr>
          <a:xfrm>
            <a:off x="5048175" y="1866674"/>
            <a:ext cx="3451750" cy="2643575"/>
          </a:xfrm>
          <a:prstGeom prst="rect">
            <a:avLst/>
          </a:prstGeom>
          <a:noFill/>
          <a:ln cap="flat" cmpd="sng" w="19050">
            <a:solidFill>
              <a:srgbClr val="AC0A09"/>
            </a:solidFill>
            <a:prstDash val="solid"/>
            <a:round/>
            <a:headEnd len="sm" w="sm" type="none"/>
            <a:tailEnd len="sm" w="sm" type="none"/>
          </a:ln>
        </p:spPr>
      </p:pic>
      <p:sp>
        <p:nvSpPr>
          <p:cNvPr id="1037" name="Google Shape;1037;p47"/>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1038" name="Google Shape;1038;p47"/>
          <p:cNvGrpSpPr/>
          <p:nvPr/>
        </p:nvGrpSpPr>
        <p:grpSpPr>
          <a:xfrm>
            <a:off x="998600" y="4799013"/>
            <a:ext cx="7096975" cy="206763"/>
            <a:chOff x="998600" y="4875213"/>
            <a:chExt cx="7096975" cy="206763"/>
          </a:xfrm>
        </p:grpSpPr>
        <p:sp>
          <p:nvSpPr>
            <p:cNvPr id="1039" name="Google Shape;1039;p47"/>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1040" name="Google Shape;1040;p47"/>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1041" name="Google Shape;1041;p47"/>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1042" name="Google Shape;1042;p47"/>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1043" name="Google Shape;1043;p47"/>
          <p:cNvSpPr/>
          <p:nvPr/>
        </p:nvSpPr>
        <p:spPr>
          <a:xfrm>
            <a:off x="288487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7"/>
          <p:cNvSpPr txBox="1"/>
          <p:nvPr/>
        </p:nvSpPr>
        <p:spPr>
          <a:xfrm>
            <a:off x="5284825" y="462200"/>
            <a:ext cx="3215100" cy="692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Lexend Deca"/>
                <a:ea typeface="Lexend Deca"/>
                <a:cs typeface="Lexend Deca"/>
                <a:sym typeface="Lexend Deca"/>
              </a:rPr>
              <a:t>Factors of High-Signature Petitions: </a:t>
            </a:r>
            <a:endParaRPr b="1" sz="1100">
              <a:solidFill>
                <a:schemeClr val="dk1"/>
              </a:solidFill>
              <a:latin typeface="Lexend Deca"/>
              <a:ea typeface="Lexend Deca"/>
              <a:cs typeface="Lexend Deca"/>
              <a:sym typeface="Lexend Deca"/>
            </a:endParaRPr>
          </a:p>
          <a:p>
            <a:pPr indent="-127000" lvl="0" marL="171450" rtl="0" algn="l">
              <a:spcBef>
                <a:spcPts val="0"/>
              </a:spcBef>
              <a:spcAft>
                <a:spcPts val="0"/>
              </a:spcAft>
              <a:buClr>
                <a:schemeClr val="dk1"/>
              </a:buClr>
              <a:buSzPts val="1100"/>
              <a:buFont typeface="Lexend Deca"/>
              <a:buAutoNum type="arabicPeriod"/>
            </a:pPr>
            <a:r>
              <a:rPr lang="en" sz="1100">
                <a:solidFill>
                  <a:schemeClr val="dk1"/>
                </a:solidFill>
                <a:latin typeface="Lexend Deca"/>
                <a:ea typeface="Lexend Deca"/>
                <a:cs typeface="Lexend Deca"/>
                <a:sym typeface="Lexend Deca"/>
              </a:rPr>
              <a:t>Strong wording </a:t>
            </a:r>
            <a:endParaRPr sz="1100">
              <a:solidFill>
                <a:schemeClr val="dk1"/>
              </a:solidFill>
              <a:latin typeface="Lexend Deca"/>
              <a:ea typeface="Lexend Deca"/>
              <a:cs typeface="Lexend Deca"/>
              <a:sym typeface="Lexend Deca"/>
            </a:endParaRPr>
          </a:p>
          <a:p>
            <a:pPr indent="-127000" lvl="0" marL="171450" marR="51629" rtl="0" algn="l">
              <a:spcBef>
                <a:spcPts val="0"/>
              </a:spcBef>
              <a:spcAft>
                <a:spcPts val="0"/>
              </a:spcAft>
              <a:buClr>
                <a:schemeClr val="dk1"/>
              </a:buClr>
              <a:buSzPts val="1100"/>
              <a:buFont typeface="Lexend Deca"/>
              <a:buAutoNum type="arabicPeriod"/>
            </a:pPr>
            <a:r>
              <a:rPr lang="en" sz="1100">
                <a:solidFill>
                  <a:schemeClr val="dk1"/>
                </a:solidFill>
                <a:latin typeface="Lexend Deca"/>
                <a:ea typeface="Lexend Deca"/>
                <a:cs typeface="Lexend Deca"/>
                <a:sym typeface="Lexend Deca"/>
              </a:rPr>
              <a:t>Acting </a:t>
            </a:r>
            <a:r>
              <a:rPr i="1" lang="en" sz="1100">
                <a:solidFill>
                  <a:schemeClr val="dk1"/>
                </a:solidFill>
                <a:latin typeface="Lexend Deca"/>
                <a:ea typeface="Lexend Deca"/>
                <a:cs typeface="Lexend Deca"/>
                <a:sym typeface="Lexend Deca"/>
              </a:rPr>
              <a:t>against</a:t>
            </a:r>
            <a:r>
              <a:rPr lang="en" sz="1100">
                <a:solidFill>
                  <a:schemeClr val="dk1"/>
                </a:solidFill>
                <a:latin typeface="Lexend Deca"/>
                <a:ea typeface="Lexend Deca"/>
                <a:cs typeface="Lexend Deca"/>
                <a:sym typeface="Lexend Deca"/>
              </a:rPr>
              <a:t> or </a:t>
            </a:r>
            <a:r>
              <a:rPr i="1" lang="en" sz="1100">
                <a:solidFill>
                  <a:schemeClr val="dk1"/>
                </a:solidFill>
                <a:latin typeface="Lexend Deca"/>
                <a:ea typeface="Lexend Deca"/>
                <a:cs typeface="Lexend Deca"/>
                <a:sym typeface="Lexend Deca"/>
              </a:rPr>
              <a:t>preventing</a:t>
            </a:r>
            <a:r>
              <a:rPr lang="en" sz="1100">
                <a:solidFill>
                  <a:schemeClr val="dk1"/>
                </a:solidFill>
                <a:latin typeface="Lexend Deca"/>
                <a:ea typeface="Lexend Deca"/>
                <a:cs typeface="Lexend Deca"/>
                <a:sym typeface="Lexend Deca"/>
              </a:rPr>
              <a:t> something</a:t>
            </a:r>
            <a:endParaRPr sz="1100">
              <a:solidFill>
                <a:schemeClr val="dk1"/>
              </a:solidFill>
              <a:latin typeface="Lexend Deca"/>
              <a:ea typeface="Lexend Deca"/>
              <a:cs typeface="Lexend Deca"/>
              <a:sym typeface="Lexend Deca"/>
            </a:endParaRPr>
          </a:p>
        </p:txBody>
      </p:sp>
      <p:sp>
        <p:nvSpPr>
          <p:cNvPr id="1045" name="Google Shape;1045;p47"/>
          <p:cNvSpPr txBox="1"/>
          <p:nvPr>
            <p:ph type="title"/>
          </p:nvPr>
        </p:nvSpPr>
        <p:spPr>
          <a:xfrm>
            <a:off x="682350" y="529825"/>
            <a:ext cx="3215100" cy="6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Polarity Scores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30"/>
          <p:cNvPicPr preferRelativeResize="0"/>
          <p:nvPr/>
        </p:nvPicPr>
        <p:blipFill rotWithShape="1">
          <a:blip r:embed="rId3">
            <a:alphaModFix/>
          </a:blip>
          <a:srcRect b="0" l="3210" r="3200" t="0"/>
          <a:stretch/>
        </p:blipFill>
        <p:spPr>
          <a:xfrm>
            <a:off x="1968375" y="2144550"/>
            <a:ext cx="3346800" cy="2383500"/>
          </a:xfrm>
          <a:prstGeom prst="rect">
            <a:avLst/>
          </a:prstGeom>
          <a:noFill/>
          <a:ln cap="flat" cmpd="sng" w="19050">
            <a:solidFill>
              <a:schemeClr val="dk1"/>
            </a:solidFill>
            <a:prstDash val="solid"/>
            <a:round/>
            <a:headEnd len="sm" w="sm" type="none"/>
            <a:tailEnd len="sm" w="sm" type="none"/>
          </a:ln>
        </p:spPr>
      </p:pic>
      <p:sp>
        <p:nvSpPr>
          <p:cNvPr id="270" name="Google Shape;270;p30"/>
          <p:cNvSpPr txBox="1"/>
          <p:nvPr>
            <p:ph type="title"/>
          </p:nvPr>
        </p:nvSpPr>
        <p:spPr>
          <a:xfrm>
            <a:off x="720950" y="692650"/>
            <a:ext cx="4249200" cy="104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Data Science Society at UC Berkeley</a:t>
            </a:r>
            <a:endParaRPr sz="3300"/>
          </a:p>
        </p:txBody>
      </p:sp>
      <p:pic>
        <p:nvPicPr>
          <p:cNvPr id="271" name="Google Shape;271;p30"/>
          <p:cNvPicPr preferRelativeResize="0"/>
          <p:nvPr/>
        </p:nvPicPr>
        <p:blipFill rotWithShape="1">
          <a:blip r:embed="rId4">
            <a:alphaModFix/>
          </a:blip>
          <a:srcRect b="12406" l="4060" r="4069" t="20533"/>
          <a:stretch/>
        </p:blipFill>
        <p:spPr>
          <a:xfrm>
            <a:off x="4970025" y="966575"/>
            <a:ext cx="3499200" cy="3405600"/>
          </a:xfrm>
          <a:prstGeom prst="ellipse">
            <a:avLst/>
          </a:prstGeom>
          <a:noFill/>
          <a:ln cap="flat" cmpd="sng" w="19050">
            <a:solidFill>
              <a:schemeClr val="dk1"/>
            </a:solidFill>
            <a:prstDash val="solid"/>
            <a:round/>
            <a:headEnd len="sm" w="sm" type="none"/>
            <a:tailEnd len="sm" w="sm" type="none"/>
          </a:ln>
        </p:spPr>
      </p:pic>
      <p:sp>
        <p:nvSpPr>
          <p:cNvPr id="272" name="Google Shape;272;p30"/>
          <p:cNvSpPr/>
          <p:nvPr/>
        </p:nvSpPr>
        <p:spPr>
          <a:xfrm>
            <a:off x="7819485" y="3856051"/>
            <a:ext cx="189900" cy="1848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0"/>
          <p:cNvSpPr/>
          <p:nvPr/>
        </p:nvSpPr>
        <p:spPr>
          <a:xfrm>
            <a:off x="5487376" y="1184696"/>
            <a:ext cx="300889" cy="292843"/>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0"/>
          <p:cNvSpPr/>
          <p:nvPr/>
        </p:nvSpPr>
        <p:spPr>
          <a:xfrm>
            <a:off x="8275392" y="2144545"/>
            <a:ext cx="300900" cy="2928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48"/>
          <p:cNvSpPr txBox="1"/>
          <p:nvPr>
            <p:ph type="title"/>
          </p:nvPr>
        </p:nvSpPr>
        <p:spPr>
          <a:xfrm>
            <a:off x="265500" y="1917300"/>
            <a:ext cx="8613000" cy="7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500"/>
              <a:t>Keyword Extraction</a:t>
            </a:r>
            <a:r>
              <a:rPr lang="en" sz="6500"/>
              <a:t> </a:t>
            </a:r>
            <a:endParaRPr sz="65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4000"/>
          </a:p>
        </p:txBody>
      </p:sp>
      <p:cxnSp>
        <p:nvCxnSpPr>
          <p:cNvPr id="1051" name="Google Shape;1051;p48"/>
          <p:cNvCxnSpPr/>
          <p:nvPr/>
        </p:nvCxnSpPr>
        <p:spPr>
          <a:xfrm>
            <a:off x="1488125" y="1218450"/>
            <a:ext cx="5932500" cy="0"/>
          </a:xfrm>
          <a:prstGeom prst="straightConnector1">
            <a:avLst/>
          </a:prstGeom>
          <a:noFill/>
          <a:ln cap="flat" cmpd="sng" w="38100">
            <a:solidFill>
              <a:schemeClr val="dk1"/>
            </a:solidFill>
            <a:prstDash val="solid"/>
            <a:round/>
            <a:headEnd len="med" w="med" type="none"/>
            <a:tailEnd len="med" w="med" type="none"/>
          </a:ln>
        </p:spPr>
      </p:cxnSp>
      <p:sp>
        <p:nvSpPr>
          <p:cNvPr id="1052" name="Google Shape;1052;p48"/>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1053" name="Google Shape;1053;p48"/>
          <p:cNvGrpSpPr/>
          <p:nvPr/>
        </p:nvGrpSpPr>
        <p:grpSpPr>
          <a:xfrm>
            <a:off x="998600" y="4799013"/>
            <a:ext cx="7096975" cy="206763"/>
            <a:chOff x="998600" y="4875213"/>
            <a:chExt cx="7096975" cy="206763"/>
          </a:xfrm>
        </p:grpSpPr>
        <p:sp>
          <p:nvSpPr>
            <p:cNvPr id="1054" name="Google Shape;1054;p48"/>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1055" name="Google Shape;1055;p48"/>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1056" name="Google Shape;1056;p48"/>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1057" name="Google Shape;1057;p48"/>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1058" name="Google Shape;1058;p48"/>
          <p:cNvSpPr/>
          <p:nvPr/>
        </p:nvSpPr>
        <p:spPr>
          <a:xfrm>
            <a:off x="288487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8"/>
          <p:cNvSpPr txBox="1"/>
          <p:nvPr>
            <p:ph idx="1" type="subTitle"/>
          </p:nvPr>
        </p:nvSpPr>
        <p:spPr>
          <a:xfrm>
            <a:off x="1792475" y="3430850"/>
            <a:ext cx="5476200" cy="5592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rPr>
              <a:t>“unsupervised automatic keyword extraction method” </a:t>
            </a:r>
            <a:endParaRPr sz="1400">
              <a:solidFill>
                <a:srgbClr val="F00101"/>
              </a:solidFill>
            </a:endParaRPr>
          </a:p>
        </p:txBody>
      </p:sp>
      <p:sp>
        <p:nvSpPr>
          <p:cNvPr id="1060" name="Google Shape;1060;p48"/>
          <p:cNvSpPr txBox="1"/>
          <p:nvPr>
            <p:ph type="title"/>
          </p:nvPr>
        </p:nvSpPr>
        <p:spPr>
          <a:xfrm>
            <a:off x="508325" y="2412750"/>
            <a:ext cx="8077500" cy="105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with </a:t>
            </a:r>
            <a:r>
              <a:rPr lang="en" sz="6000"/>
              <a:t>Yake: </a:t>
            </a:r>
            <a:endParaRPr sz="6000"/>
          </a:p>
          <a:p>
            <a:pPr indent="0" lvl="0" marL="0" rtl="0" algn="l">
              <a:spcBef>
                <a:spcPts val="0"/>
              </a:spcBef>
              <a:spcAft>
                <a:spcPts val="0"/>
              </a:spcAft>
              <a:buNone/>
            </a:pPr>
            <a:r>
              <a:t/>
            </a:r>
            <a:endParaRPr sz="2800"/>
          </a:p>
        </p:txBody>
      </p:sp>
      <p:sp>
        <p:nvSpPr>
          <p:cNvPr id="1061" name="Google Shape;1061;p48"/>
          <p:cNvSpPr txBox="1"/>
          <p:nvPr/>
        </p:nvSpPr>
        <p:spPr>
          <a:xfrm>
            <a:off x="3319550" y="3061550"/>
            <a:ext cx="413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Lexend Deca"/>
                <a:ea typeface="Lexend Deca"/>
                <a:cs typeface="Lexend Deca"/>
                <a:sym typeface="Lexend Deca"/>
              </a:rPr>
              <a:t>Yet Another Keyword Extractor</a:t>
            </a:r>
            <a:endParaRPr sz="1200">
              <a:solidFill>
                <a:schemeClr val="dk1"/>
              </a:solidFill>
              <a:latin typeface="Lexend Deca"/>
              <a:ea typeface="Lexend Deca"/>
              <a:cs typeface="Lexend Deca"/>
              <a:sym typeface="Lexend Dec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49"/>
          <p:cNvSpPr/>
          <p:nvPr/>
        </p:nvSpPr>
        <p:spPr>
          <a:xfrm>
            <a:off x="887200" y="1307550"/>
            <a:ext cx="1774441" cy="1342296"/>
          </a:xfrm>
          <a:custGeom>
            <a:rect b="b" l="l" r="r" t="t"/>
            <a:pathLst>
              <a:path extrusionOk="0" h="57920" w="67527">
                <a:moveTo>
                  <a:pt x="594" y="0"/>
                </a:moveTo>
                <a:cubicBezTo>
                  <a:pt x="669" y="7337"/>
                  <a:pt x="-978" y="36386"/>
                  <a:pt x="1043" y="44023"/>
                </a:cubicBezTo>
                <a:cubicBezTo>
                  <a:pt x="3064" y="51660"/>
                  <a:pt x="12048" y="46344"/>
                  <a:pt x="12722" y="45820"/>
                </a:cubicBezTo>
                <a:cubicBezTo>
                  <a:pt x="13396" y="45296"/>
                  <a:pt x="6209" y="39006"/>
                  <a:pt x="5086" y="40878"/>
                </a:cubicBezTo>
                <a:cubicBezTo>
                  <a:pt x="3963" y="42750"/>
                  <a:pt x="-4423" y="54579"/>
                  <a:pt x="5984" y="57050"/>
                </a:cubicBezTo>
                <a:cubicBezTo>
                  <a:pt x="16391" y="59521"/>
                  <a:pt x="57270" y="55927"/>
                  <a:pt x="67527" y="55702"/>
                </a:cubicBezTo>
              </a:path>
            </a:pathLst>
          </a:custGeom>
          <a:noFill/>
          <a:ln cap="flat" cmpd="sng" w="9525">
            <a:solidFill>
              <a:schemeClr val="dk1"/>
            </a:solidFill>
            <a:prstDash val="solid"/>
            <a:round/>
            <a:headEnd len="med" w="med" type="none"/>
            <a:tailEnd len="med" w="med" type="none"/>
          </a:ln>
        </p:spPr>
      </p:sp>
      <p:sp>
        <p:nvSpPr>
          <p:cNvPr id="1067" name="Google Shape;1067;p49"/>
          <p:cNvSpPr/>
          <p:nvPr/>
        </p:nvSpPr>
        <p:spPr>
          <a:xfrm>
            <a:off x="2814001" y="2973225"/>
            <a:ext cx="1819346" cy="1291471"/>
          </a:xfrm>
          <a:custGeom>
            <a:rect b="b" l="l" r="r" t="t"/>
            <a:pathLst>
              <a:path extrusionOk="0" h="57920" w="67527">
                <a:moveTo>
                  <a:pt x="594" y="0"/>
                </a:moveTo>
                <a:cubicBezTo>
                  <a:pt x="669" y="7337"/>
                  <a:pt x="-978" y="36386"/>
                  <a:pt x="1043" y="44023"/>
                </a:cubicBezTo>
                <a:cubicBezTo>
                  <a:pt x="3064" y="51660"/>
                  <a:pt x="12048" y="46344"/>
                  <a:pt x="12722" y="45820"/>
                </a:cubicBezTo>
                <a:cubicBezTo>
                  <a:pt x="13396" y="45296"/>
                  <a:pt x="6209" y="39006"/>
                  <a:pt x="5086" y="40878"/>
                </a:cubicBezTo>
                <a:cubicBezTo>
                  <a:pt x="3963" y="42750"/>
                  <a:pt x="-4423" y="54579"/>
                  <a:pt x="5984" y="57050"/>
                </a:cubicBezTo>
                <a:cubicBezTo>
                  <a:pt x="16391" y="59521"/>
                  <a:pt x="57270" y="55927"/>
                  <a:pt x="67527" y="55702"/>
                </a:cubicBezTo>
              </a:path>
            </a:pathLst>
          </a:custGeom>
          <a:noFill/>
          <a:ln cap="flat" cmpd="sng" w="9525">
            <a:solidFill>
              <a:schemeClr val="dk1"/>
            </a:solidFill>
            <a:prstDash val="solid"/>
            <a:round/>
            <a:headEnd len="med" w="med" type="none"/>
            <a:tailEnd len="med" w="med" type="none"/>
          </a:ln>
        </p:spPr>
      </p:sp>
      <p:sp>
        <p:nvSpPr>
          <p:cNvPr id="1068" name="Google Shape;1068;p49"/>
          <p:cNvSpPr txBox="1"/>
          <p:nvPr>
            <p:ph type="title"/>
          </p:nvPr>
        </p:nvSpPr>
        <p:spPr>
          <a:xfrm>
            <a:off x="1552500" y="603000"/>
            <a:ext cx="3704400" cy="597000"/>
          </a:xfrm>
          <a:prstGeom prst="rect">
            <a:avLst/>
          </a:prstGeom>
        </p:spPr>
        <p:txBody>
          <a:bodyPr anchorCtr="0" anchor="ctr" bIns="91425" lIns="91425" spcFirstLastPara="1" rIns="91425" wrap="square" tIns="91425">
            <a:noAutofit/>
          </a:bodyPr>
          <a:lstStyle/>
          <a:p>
            <a:pPr indent="-400050" lvl="0" marL="457200" rtl="0" algn="ctr">
              <a:spcBef>
                <a:spcPts val="0"/>
              </a:spcBef>
              <a:spcAft>
                <a:spcPts val="0"/>
              </a:spcAft>
              <a:buSzPts val="2700"/>
              <a:buAutoNum type="arabicPeriod"/>
            </a:pPr>
            <a:r>
              <a:rPr lang="en" sz="2600"/>
              <a:t>Text Pre-Processing</a:t>
            </a:r>
            <a:endParaRPr sz="2600"/>
          </a:p>
        </p:txBody>
      </p:sp>
      <p:sp>
        <p:nvSpPr>
          <p:cNvPr id="1069" name="Google Shape;1069;p49"/>
          <p:cNvSpPr txBox="1"/>
          <p:nvPr>
            <p:ph idx="1" type="subTitle"/>
          </p:nvPr>
        </p:nvSpPr>
        <p:spPr>
          <a:xfrm>
            <a:off x="1745450" y="1097800"/>
            <a:ext cx="3704400" cy="4773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cleaning and normalizing the text, tokenizing text</a:t>
            </a:r>
            <a:endParaRPr>
              <a:solidFill>
                <a:schemeClr val="dk1"/>
              </a:solidFill>
            </a:endParaRPr>
          </a:p>
        </p:txBody>
      </p:sp>
      <p:sp>
        <p:nvSpPr>
          <p:cNvPr id="1070" name="Google Shape;1070;p49"/>
          <p:cNvSpPr txBox="1"/>
          <p:nvPr>
            <p:ph idx="2" type="title"/>
          </p:nvPr>
        </p:nvSpPr>
        <p:spPr>
          <a:xfrm>
            <a:off x="3208050" y="2052900"/>
            <a:ext cx="3794700" cy="59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2.</a:t>
            </a:r>
            <a:r>
              <a:rPr lang="en" sz="2500"/>
              <a:t>  Feature Calculation</a:t>
            </a:r>
            <a:endParaRPr sz="2500"/>
          </a:p>
        </p:txBody>
      </p:sp>
      <p:sp>
        <p:nvSpPr>
          <p:cNvPr id="1071" name="Google Shape;1071;p49"/>
          <p:cNvSpPr txBox="1"/>
          <p:nvPr>
            <p:ph idx="3" type="subTitle"/>
          </p:nvPr>
        </p:nvSpPr>
        <p:spPr>
          <a:xfrm>
            <a:off x="3484650" y="2511238"/>
            <a:ext cx="3518100" cy="5970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calculating term </a:t>
            </a:r>
            <a:r>
              <a:rPr lang="en">
                <a:solidFill>
                  <a:schemeClr val="dk1"/>
                </a:solidFill>
              </a:rPr>
              <a:t>frequency</a:t>
            </a:r>
            <a:r>
              <a:rPr lang="en">
                <a:solidFill>
                  <a:schemeClr val="dk1"/>
                </a:solidFill>
              </a:rPr>
              <a:t>, position of word, degree of word</a:t>
            </a:r>
            <a:endParaRPr>
              <a:solidFill>
                <a:schemeClr val="dk1"/>
              </a:solidFill>
            </a:endParaRPr>
          </a:p>
        </p:txBody>
      </p:sp>
      <p:sp>
        <p:nvSpPr>
          <p:cNvPr id="1072" name="Google Shape;1072;p49"/>
          <p:cNvSpPr txBox="1"/>
          <p:nvPr>
            <p:ph idx="4" type="title"/>
          </p:nvPr>
        </p:nvSpPr>
        <p:spPr>
          <a:xfrm>
            <a:off x="4911599" y="3502800"/>
            <a:ext cx="3518100" cy="59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3. </a:t>
            </a:r>
            <a:r>
              <a:rPr lang="en" sz="2600"/>
              <a:t> Keyword Scoring</a:t>
            </a:r>
            <a:endParaRPr sz="2600"/>
          </a:p>
        </p:txBody>
      </p:sp>
      <p:sp>
        <p:nvSpPr>
          <p:cNvPr id="1073" name="Google Shape;1073;p49"/>
          <p:cNvSpPr txBox="1"/>
          <p:nvPr>
            <p:ph idx="5" type="subTitle"/>
          </p:nvPr>
        </p:nvSpPr>
        <p:spPr>
          <a:xfrm>
            <a:off x="4911599" y="3968200"/>
            <a:ext cx="3518100" cy="3894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calculate score based on steps 1 &amp; 2</a:t>
            </a:r>
            <a:endParaRPr>
              <a:solidFill>
                <a:schemeClr val="dk1"/>
              </a:solidFill>
            </a:endParaRPr>
          </a:p>
        </p:txBody>
      </p:sp>
      <p:grpSp>
        <p:nvGrpSpPr>
          <p:cNvPr id="1074" name="Google Shape;1074;p49"/>
          <p:cNvGrpSpPr/>
          <p:nvPr/>
        </p:nvGrpSpPr>
        <p:grpSpPr>
          <a:xfrm>
            <a:off x="7328956" y="704333"/>
            <a:ext cx="618040" cy="617389"/>
            <a:chOff x="2272075" y="2750050"/>
            <a:chExt cx="451025" cy="450550"/>
          </a:xfrm>
        </p:grpSpPr>
        <p:sp>
          <p:nvSpPr>
            <p:cNvPr id="1075" name="Google Shape;1075;p49"/>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9"/>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9"/>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9"/>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9"/>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9"/>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9"/>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9"/>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9"/>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9"/>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9"/>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9"/>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9"/>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9"/>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9"/>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9"/>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 name="Google Shape;1091;p49"/>
          <p:cNvGrpSpPr/>
          <p:nvPr/>
        </p:nvGrpSpPr>
        <p:grpSpPr>
          <a:xfrm>
            <a:off x="732375" y="4120513"/>
            <a:ext cx="451025" cy="450550"/>
            <a:chOff x="2272075" y="2750050"/>
            <a:chExt cx="451025" cy="450550"/>
          </a:xfrm>
        </p:grpSpPr>
        <p:sp>
          <p:nvSpPr>
            <p:cNvPr id="1092" name="Google Shape;1092;p49"/>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9"/>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9"/>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9"/>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9"/>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9"/>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9"/>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9"/>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9"/>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9"/>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9"/>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9"/>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9"/>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9"/>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9"/>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9"/>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08" name="Google Shape;1108;p49"/>
          <p:cNvPicPr preferRelativeResize="0"/>
          <p:nvPr/>
        </p:nvPicPr>
        <p:blipFill>
          <a:blip r:embed="rId3">
            <a:alphaModFix/>
          </a:blip>
          <a:stretch>
            <a:fillRect/>
          </a:stretch>
        </p:blipFill>
        <p:spPr>
          <a:xfrm>
            <a:off x="686800" y="652113"/>
            <a:ext cx="721825" cy="721825"/>
          </a:xfrm>
          <a:prstGeom prst="rect">
            <a:avLst/>
          </a:prstGeom>
          <a:noFill/>
          <a:ln>
            <a:noFill/>
          </a:ln>
        </p:spPr>
      </p:pic>
      <p:pic>
        <p:nvPicPr>
          <p:cNvPr id="1109" name="Google Shape;1109;p49"/>
          <p:cNvPicPr preferRelativeResize="0"/>
          <p:nvPr/>
        </p:nvPicPr>
        <p:blipFill>
          <a:blip r:embed="rId4">
            <a:alphaModFix/>
          </a:blip>
          <a:stretch>
            <a:fillRect/>
          </a:stretch>
        </p:blipFill>
        <p:spPr>
          <a:xfrm>
            <a:off x="2585750" y="2170263"/>
            <a:ext cx="802975" cy="802975"/>
          </a:xfrm>
          <a:prstGeom prst="rect">
            <a:avLst/>
          </a:prstGeom>
          <a:noFill/>
          <a:ln>
            <a:noFill/>
          </a:ln>
        </p:spPr>
      </p:pic>
      <p:pic>
        <p:nvPicPr>
          <p:cNvPr id="1110" name="Google Shape;1110;p49"/>
          <p:cNvPicPr preferRelativeResize="0"/>
          <p:nvPr/>
        </p:nvPicPr>
        <p:blipFill>
          <a:blip r:embed="rId5">
            <a:alphaModFix/>
          </a:blip>
          <a:stretch>
            <a:fillRect/>
          </a:stretch>
        </p:blipFill>
        <p:spPr>
          <a:xfrm>
            <a:off x="4085775" y="3552150"/>
            <a:ext cx="802975" cy="802975"/>
          </a:xfrm>
          <a:prstGeom prst="rect">
            <a:avLst/>
          </a:prstGeom>
          <a:noFill/>
          <a:ln>
            <a:noFill/>
          </a:ln>
        </p:spPr>
      </p:pic>
      <p:sp>
        <p:nvSpPr>
          <p:cNvPr id="1111" name="Google Shape;1111;p49"/>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1112" name="Google Shape;1112;p49"/>
          <p:cNvGrpSpPr/>
          <p:nvPr/>
        </p:nvGrpSpPr>
        <p:grpSpPr>
          <a:xfrm>
            <a:off x="998600" y="4799013"/>
            <a:ext cx="7096975" cy="206763"/>
            <a:chOff x="998600" y="4875213"/>
            <a:chExt cx="7096975" cy="206763"/>
          </a:xfrm>
        </p:grpSpPr>
        <p:sp>
          <p:nvSpPr>
            <p:cNvPr id="1113" name="Google Shape;1113;p49"/>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1114" name="Google Shape;1114;p49"/>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1115" name="Google Shape;1115;p49"/>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1116" name="Google Shape;1116;p49"/>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1117" name="Google Shape;1117;p49"/>
          <p:cNvSpPr/>
          <p:nvPr/>
        </p:nvSpPr>
        <p:spPr>
          <a:xfrm>
            <a:off x="288487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50"/>
          <p:cNvSpPr/>
          <p:nvPr/>
        </p:nvSpPr>
        <p:spPr>
          <a:xfrm>
            <a:off x="1497250" y="1610025"/>
            <a:ext cx="2762700" cy="47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0"/>
          <p:cNvSpPr txBox="1"/>
          <p:nvPr>
            <p:ph idx="1" type="subTitle"/>
          </p:nvPr>
        </p:nvSpPr>
        <p:spPr>
          <a:xfrm>
            <a:off x="714300" y="1191975"/>
            <a:ext cx="3258300" cy="161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action</a:t>
            </a:r>
            <a:endParaRPr/>
          </a:p>
        </p:txBody>
      </p:sp>
      <p:sp>
        <p:nvSpPr>
          <p:cNvPr id="1124" name="Google Shape;1124;p50"/>
          <p:cNvSpPr txBox="1"/>
          <p:nvPr>
            <p:ph type="title"/>
          </p:nvPr>
        </p:nvSpPr>
        <p:spPr>
          <a:xfrm>
            <a:off x="714450" y="321185"/>
            <a:ext cx="3258300" cy="8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Yake</a:t>
            </a:r>
            <a:endParaRPr/>
          </a:p>
        </p:txBody>
      </p:sp>
      <p:sp>
        <p:nvSpPr>
          <p:cNvPr id="1125" name="Google Shape;1125;p50"/>
          <p:cNvSpPr txBox="1"/>
          <p:nvPr/>
        </p:nvSpPr>
        <p:spPr>
          <a:xfrm>
            <a:off x="3105463" y="3429813"/>
            <a:ext cx="3354900" cy="1000500"/>
          </a:xfrm>
          <a:prstGeom prst="rect">
            <a:avLst/>
          </a:prstGeom>
          <a:solidFill>
            <a:schemeClr val="dk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Deca"/>
                <a:ea typeface="Lexend Deca"/>
                <a:cs typeface="Lexend Deca"/>
                <a:sym typeface="Lexend Deca"/>
              </a:rPr>
              <a:t>Deduplication Threshold: </a:t>
            </a:r>
            <a:r>
              <a:rPr b="1" lang="en">
                <a:solidFill>
                  <a:schemeClr val="lt1"/>
                </a:solidFill>
                <a:latin typeface="Lexend Deca"/>
                <a:ea typeface="Lexend Deca"/>
                <a:cs typeface="Lexend Deca"/>
                <a:sym typeface="Lexend Deca"/>
              </a:rPr>
              <a:t>0.1</a:t>
            </a:r>
            <a:endParaRPr b="1">
              <a:solidFill>
                <a:schemeClr val="lt1"/>
              </a:solidFill>
              <a:latin typeface="Lexend Deca"/>
              <a:ea typeface="Lexend Deca"/>
              <a:cs typeface="Lexend Deca"/>
              <a:sym typeface="Lexend Deca"/>
            </a:endParaRPr>
          </a:p>
          <a:p>
            <a:pPr indent="0" lvl="0" marL="0" rtl="0" algn="l">
              <a:spcBef>
                <a:spcPts val="0"/>
              </a:spcBef>
              <a:spcAft>
                <a:spcPts val="0"/>
              </a:spcAft>
              <a:buNone/>
            </a:pPr>
            <a:r>
              <a:rPr lang="en">
                <a:solidFill>
                  <a:schemeClr val="lt1"/>
                </a:solidFill>
                <a:latin typeface="Lexend Deca"/>
                <a:ea typeface="Lexend Deca"/>
                <a:cs typeface="Lexend Deca"/>
                <a:sym typeface="Lexend Deca"/>
              </a:rPr>
              <a:t>Max # of Words per Keyword: </a:t>
            </a:r>
            <a:r>
              <a:rPr b="1" lang="en">
                <a:solidFill>
                  <a:schemeClr val="lt1"/>
                </a:solidFill>
                <a:latin typeface="Lexend Deca"/>
                <a:ea typeface="Lexend Deca"/>
                <a:cs typeface="Lexend Deca"/>
                <a:sym typeface="Lexend Deca"/>
              </a:rPr>
              <a:t>3</a:t>
            </a:r>
            <a:endParaRPr b="1">
              <a:solidFill>
                <a:schemeClr val="lt1"/>
              </a:solidFill>
              <a:latin typeface="Lexend Deca"/>
              <a:ea typeface="Lexend Deca"/>
              <a:cs typeface="Lexend Deca"/>
              <a:sym typeface="Lexend Deca"/>
            </a:endParaRPr>
          </a:p>
          <a:p>
            <a:pPr indent="0" lvl="0" marL="0" rtl="0" algn="l">
              <a:spcBef>
                <a:spcPts val="0"/>
              </a:spcBef>
              <a:spcAft>
                <a:spcPts val="0"/>
              </a:spcAft>
              <a:buNone/>
            </a:pPr>
            <a:r>
              <a:rPr lang="en">
                <a:solidFill>
                  <a:schemeClr val="lt1"/>
                </a:solidFill>
                <a:latin typeface="Lexend Deca"/>
                <a:ea typeface="Lexend Deca"/>
                <a:cs typeface="Lexend Deca"/>
                <a:sym typeface="Lexend Deca"/>
              </a:rPr>
              <a:t>Language = </a:t>
            </a:r>
            <a:r>
              <a:rPr b="1" lang="en">
                <a:solidFill>
                  <a:schemeClr val="lt1"/>
                </a:solidFill>
                <a:latin typeface="Lexend Deca"/>
                <a:ea typeface="Lexend Deca"/>
                <a:cs typeface="Lexend Deca"/>
                <a:sym typeface="Lexend Deca"/>
              </a:rPr>
              <a:t>English</a:t>
            </a:r>
            <a:endParaRPr b="1">
              <a:solidFill>
                <a:schemeClr val="lt1"/>
              </a:solidFill>
              <a:latin typeface="Lexend Deca"/>
              <a:ea typeface="Lexend Deca"/>
              <a:cs typeface="Lexend Deca"/>
              <a:sym typeface="Lexend Deca"/>
            </a:endParaRPr>
          </a:p>
          <a:p>
            <a:pPr indent="0" lvl="0" marL="0" rtl="0" algn="l">
              <a:spcBef>
                <a:spcPts val="0"/>
              </a:spcBef>
              <a:spcAft>
                <a:spcPts val="0"/>
              </a:spcAft>
              <a:buNone/>
            </a:pPr>
            <a:r>
              <a:rPr lang="en" sz="1100">
                <a:solidFill>
                  <a:schemeClr val="lt1"/>
                </a:solidFill>
                <a:latin typeface="Lexend Deca"/>
                <a:ea typeface="Lexend Deca"/>
                <a:cs typeface="Lexend Deca"/>
                <a:sym typeface="Lexend Deca"/>
              </a:rPr>
              <a:t>*</a:t>
            </a:r>
            <a:r>
              <a:rPr i="1" lang="en" sz="1100">
                <a:solidFill>
                  <a:schemeClr val="lt1"/>
                </a:solidFill>
                <a:latin typeface="Lexend Deca"/>
                <a:ea typeface="Lexend Deca"/>
                <a:cs typeface="Lexend Deca"/>
                <a:sym typeface="Lexend Deca"/>
              </a:rPr>
              <a:t>low deduplication due to the smaller example</a:t>
            </a:r>
            <a:endParaRPr i="1" sz="1100">
              <a:solidFill>
                <a:schemeClr val="lt1"/>
              </a:solidFill>
              <a:latin typeface="Lexend Deca"/>
              <a:ea typeface="Lexend Deca"/>
              <a:cs typeface="Lexend Deca"/>
              <a:sym typeface="Lexend Deca"/>
            </a:endParaRPr>
          </a:p>
        </p:txBody>
      </p:sp>
      <p:sp>
        <p:nvSpPr>
          <p:cNvPr id="1126" name="Google Shape;1126;p50"/>
          <p:cNvSpPr txBox="1"/>
          <p:nvPr/>
        </p:nvSpPr>
        <p:spPr>
          <a:xfrm>
            <a:off x="1437925" y="1656500"/>
            <a:ext cx="2841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171616"/>
                </a:solidFill>
                <a:highlight>
                  <a:srgbClr val="FFFFFF"/>
                </a:highlight>
                <a:latin typeface="Lexend Deca"/>
                <a:ea typeface="Lexend Deca"/>
                <a:cs typeface="Lexend Deca"/>
                <a:sym typeface="Lexend Deca"/>
              </a:rPr>
              <a:t>“Save the Gibson House Museum”</a:t>
            </a:r>
            <a:endParaRPr sz="1700">
              <a:latin typeface="Lexend Deca"/>
              <a:ea typeface="Lexend Deca"/>
              <a:cs typeface="Lexend Deca"/>
              <a:sym typeface="Lexend Deca"/>
            </a:endParaRPr>
          </a:p>
        </p:txBody>
      </p:sp>
      <p:sp>
        <p:nvSpPr>
          <p:cNvPr id="1127" name="Google Shape;1127;p50"/>
          <p:cNvSpPr/>
          <p:nvPr/>
        </p:nvSpPr>
        <p:spPr>
          <a:xfrm>
            <a:off x="1505688" y="2183550"/>
            <a:ext cx="2762700" cy="47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0"/>
          <p:cNvSpPr txBox="1"/>
          <p:nvPr/>
        </p:nvSpPr>
        <p:spPr>
          <a:xfrm>
            <a:off x="1446363" y="2230025"/>
            <a:ext cx="2841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171616"/>
                </a:solidFill>
                <a:highlight>
                  <a:srgbClr val="FFFFFF"/>
                </a:highlight>
                <a:latin typeface="Lexend Deca"/>
                <a:ea typeface="Lexend Deca"/>
                <a:cs typeface="Lexend Deca"/>
                <a:sym typeface="Lexend Deca"/>
              </a:rPr>
              <a:t>“</a:t>
            </a:r>
            <a:r>
              <a:rPr lang="en" sz="1200">
                <a:solidFill>
                  <a:srgbClr val="171616"/>
                </a:solidFill>
                <a:highlight>
                  <a:srgbClr val="FFFFFF"/>
                </a:highlight>
                <a:latin typeface="Lexend Deca"/>
                <a:ea typeface="Lexend Deca"/>
                <a:cs typeface="Lexend Deca"/>
                <a:sym typeface="Lexend Deca"/>
              </a:rPr>
              <a:t>Stop the "Adventure Park”</a:t>
            </a:r>
            <a:endParaRPr sz="1700">
              <a:latin typeface="Lexend Deca"/>
              <a:ea typeface="Lexend Deca"/>
              <a:cs typeface="Lexend Deca"/>
              <a:sym typeface="Lexend Deca"/>
            </a:endParaRPr>
          </a:p>
        </p:txBody>
      </p:sp>
      <p:sp>
        <p:nvSpPr>
          <p:cNvPr id="1129" name="Google Shape;1129;p50"/>
          <p:cNvSpPr/>
          <p:nvPr/>
        </p:nvSpPr>
        <p:spPr>
          <a:xfrm>
            <a:off x="1505688" y="2739438"/>
            <a:ext cx="2762700" cy="47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0"/>
          <p:cNvSpPr txBox="1"/>
          <p:nvPr/>
        </p:nvSpPr>
        <p:spPr>
          <a:xfrm>
            <a:off x="1446363" y="2785913"/>
            <a:ext cx="2841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171616"/>
                </a:solidFill>
                <a:highlight>
                  <a:srgbClr val="FFFFFF"/>
                </a:highlight>
                <a:latin typeface="Lexend Deca"/>
                <a:ea typeface="Lexend Deca"/>
                <a:cs typeface="Lexend Deca"/>
                <a:sym typeface="Lexend Deca"/>
              </a:rPr>
              <a:t>“</a:t>
            </a:r>
            <a:r>
              <a:rPr lang="en" sz="1100">
                <a:solidFill>
                  <a:srgbClr val="171616"/>
                </a:solidFill>
                <a:highlight>
                  <a:srgbClr val="FFFFFF"/>
                </a:highlight>
                <a:latin typeface="Lexend Deca"/>
                <a:ea typeface="Lexend Deca"/>
                <a:cs typeface="Lexend Deca"/>
                <a:sym typeface="Lexend Deca"/>
              </a:rPr>
              <a:t>Make BULLYING a criminal offense</a:t>
            </a:r>
            <a:r>
              <a:rPr lang="en" sz="1100">
                <a:solidFill>
                  <a:srgbClr val="171616"/>
                </a:solidFill>
                <a:highlight>
                  <a:srgbClr val="FFFFFF"/>
                </a:highlight>
                <a:latin typeface="Lexend Deca"/>
                <a:ea typeface="Lexend Deca"/>
                <a:cs typeface="Lexend Deca"/>
                <a:sym typeface="Lexend Deca"/>
              </a:rPr>
              <a:t>”</a:t>
            </a:r>
            <a:endParaRPr sz="1600">
              <a:latin typeface="Lexend Deca"/>
              <a:ea typeface="Lexend Deca"/>
              <a:cs typeface="Lexend Deca"/>
              <a:sym typeface="Lexend Deca"/>
            </a:endParaRPr>
          </a:p>
        </p:txBody>
      </p:sp>
      <p:sp>
        <p:nvSpPr>
          <p:cNvPr id="1131" name="Google Shape;1131;p50"/>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1132" name="Google Shape;1132;p50"/>
          <p:cNvGrpSpPr/>
          <p:nvPr/>
        </p:nvGrpSpPr>
        <p:grpSpPr>
          <a:xfrm>
            <a:off x="998600" y="4799013"/>
            <a:ext cx="7096975" cy="206763"/>
            <a:chOff x="998600" y="4875213"/>
            <a:chExt cx="7096975" cy="206763"/>
          </a:xfrm>
        </p:grpSpPr>
        <p:sp>
          <p:nvSpPr>
            <p:cNvPr id="1133" name="Google Shape;1133;p50"/>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1134" name="Google Shape;1134;p50"/>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1135" name="Google Shape;1135;p50"/>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1136" name="Google Shape;1136;p50"/>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1137" name="Google Shape;1137;p50"/>
          <p:cNvSpPr/>
          <p:nvPr/>
        </p:nvSpPr>
        <p:spPr>
          <a:xfrm>
            <a:off x="288487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0"/>
          <p:cNvSpPr/>
          <p:nvPr/>
        </p:nvSpPr>
        <p:spPr>
          <a:xfrm>
            <a:off x="4447588" y="2153813"/>
            <a:ext cx="1022100" cy="592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139" name="Google Shape;1139;p50"/>
          <p:cNvGraphicFramePr/>
          <p:nvPr/>
        </p:nvGraphicFramePr>
        <p:xfrm>
          <a:off x="5648863" y="1764175"/>
          <a:ext cx="3000000" cy="3000000"/>
        </p:xfrm>
        <a:graphic>
          <a:graphicData uri="http://schemas.openxmlformats.org/drawingml/2006/table">
            <a:tbl>
              <a:tblPr>
                <a:noFill/>
                <a:tableStyleId>{0191BDA4-26FA-41B1-B29E-8031F725CE81}</a:tableStyleId>
              </a:tblPr>
              <a:tblGrid>
                <a:gridCol w="1333550"/>
                <a:gridCol w="1333550"/>
              </a:tblGrid>
              <a:tr h="381000">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“Gibson House Museum”</a:t>
                      </a:r>
                      <a:endParaRPr sz="1200">
                        <a:solidFill>
                          <a:schemeClr val="dk1"/>
                        </a:solidFill>
                        <a:latin typeface="Lexend Deca"/>
                        <a:ea typeface="Lexend Deca"/>
                        <a:cs typeface="Lexend Deca"/>
                        <a:sym typeface="Lexend Deca"/>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0.0007</a:t>
                      </a:r>
                      <a:endParaRPr>
                        <a:solidFill>
                          <a:schemeClr val="dk1"/>
                        </a:solidFill>
                        <a:latin typeface="Lexend Deca"/>
                        <a:ea typeface="Lexend Deca"/>
                        <a:cs typeface="Lexend Deca"/>
                        <a:sym typeface="Lexend Deca"/>
                      </a:endParaRPr>
                    </a:p>
                    <a:p>
                      <a:pPr indent="0" lvl="0" marL="0" rtl="0" algn="ctr">
                        <a:spcBef>
                          <a:spcPts val="0"/>
                        </a:spcBef>
                        <a:spcAft>
                          <a:spcPts val="0"/>
                        </a:spcAft>
                        <a:buNone/>
                      </a:pPr>
                      <a:r>
                        <a:t/>
                      </a:r>
                      <a:endParaRPr>
                        <a:solidFill>
                          <a:schemeClr val="dk1"/>
                        </a:solidFill>
                        <a:latin typeface="Lexend Deca"/>
                        <a:ea typeface="Lexend Deca"/>
                        <a:cs typeface="Lexend Deca"/>
                        <a:sym typeface="Lexend Deca"/>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“Park”</a:t>
                      </a:r>
                      <a:endParaRPr>
                        <a:solidFill>
                          <a:schemeClr val="dk1"/>
                        </a:solidFill>
                        <a:latin typeface="Lexend Deca"/>
                        <a:ea typeface="Lexend Deca"/>
                        <a:cs typeface="Lexend Deca"/>
                        <a:sym typeface="Lexend Deca"/>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0.206</a:t>
                      </a:r>
                      <a:endParaRPr>
                        <a:solidFill>
                          <a:schemeClr val="dk1"/>
                        </a:solidFill>
                        <a:latin typeface="Lexend Deca"/>
                        <a:ea typeface="Lexend Deca"/>
                        <a:cs typeface="Lexend Deca"/>
                        <a:sym typeface="Lexend Deca"/>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300">
                          <a:solidFill>
                            <a:schemeClr val="dk1"/>
                          </a:solidFill>
                          <a:latin typeface="Lexend Deca"/>
                          <a:ea typeface="Lexend Deca"/>
                          <a:cs typeface="Lexend Deca"/>
                          <a:sym typeface="Lexend Deca"/>
                        </a:rPr>
                        <a:t>“Criminal”</a:t>
                      </a:r>
                      <a:endParaRPr sz="1300">
                        <a:solidFill>
                          <a:schemeClr val="dk1"/>
                        </a:solidFill>
                        <a:latin typeface="Lexend Deca"/>
                        <a:ea typeface="Lexend Deca"/>
                        <a:cs typeface="Lexend Deca"/>
                        <a:sym typeface="Lexend Deca"/>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0.588</a:t>
                      </a:r>
                      <a:endParaRPr>
                        <a:solidFill>
                          <a:schemeClr val="dk1"/>
                        </a:solidFill>
                        <a:latin typeface="Lexend Deca"/>
                        <a:ea typeface="Lexend Deca"/>
                        <a:cs typeface="Lexend Deca"/>
                        <a:sym typeface="Lexend Deca"/>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1140" name="Google Shape;1140;p50"/>
          <p:cNvSpPr/>
          <p:nvPr/>
        </p:nvSpPr>
        <p:spPr>
          <a:xfrm>
            <a:off x="714450" y="3588175"/>
            <a:ext cx="2353200" cy="8337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grpSp>
        <p:nvGrpSpPr>
          <p:cNvPr id="1145" name="Google Shape;1145;p51"/>
          <p:cNvGrpSpPr/>
          <p:nvPr/>
        </p:nvGrpSpPr>
        <p:grpSpPr>
          <a:xfrm>
            <a:off x="8095568" y="388021"/>
            <a:ext cx="618040" cy="617389"/>
            <a:chOff x="2272075" y="2750050"/>
            <a:chExt cx="451025" cy="450550"/>
          </a:xfrm>
        </p:grpSpPr>
        <p:sp>
          <p:nvSpPr>
            <p:cNvPr id="1146" name="Google Shape;1146;p51"/>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1"/>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1"/>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1"/>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1"/>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1"/>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1"/>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1"/>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1"/>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1"/>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1"/>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1"/>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1"/>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1"/>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1"/>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1"/>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 name="Google Shape;1162;p51"/>
          <p:cNvGrpSpPr/>
          <p:nvPr/>
        </p:nvGrpSpPr>
        <p:grpSpPr>
          <a:xfrm>
            <a:off x="547575" y="4176263"/>
            <a:ext cx="451025" cy="450550"/>
            <a:chOff x="2272075" y="2750050"/>
            <a:chExt cx="451025" cy="450550"/>
          </a:xfrm>
        </p:grpSpPr>
        <p:sp>
          <p:nvSpPr>
            <p:cNvPr id="1163" name="Google Shape;1163;p51"/>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1"/>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1"/>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1"/>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1"/>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1"/>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1"/>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1"/>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1"/>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1"/>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1"/>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1"/>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1"/>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1"/>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1"/>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1"/>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9" name="Google Shape;1179;p51"/>
          <p:cNvSpPr txBox="1"/>
          <p:nvPr>
            <p:ph type="title"/>
          </p:nvPr>
        </p:nvSpPr>
        <p:spPr>
          <a:xfrm>
            <a:off x="3238502" y="457050"/>
            <a:ext cx="2667000" cy="65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Yake</a:t>
            </a:r>
            <a:endParaRPr/>
          </a:p>
        </p:txBody>
      </p:sp>
      <p:cxnSp>
        <p:nvCxnSpPr>
          <p:cNvPr id="1180" name="Google Shape;1180;p51"/>
          <p:cNvCxnSpPr>
            <a:stCxn id="1181" idx="1"/>
            <a:endCxn id="1181" idx="3"/>
          </p:cNvCxnSpPr>
          <p:nvPr/>
        </p:nvCxnSpPr>
        <p:spPr>
          <a:xfrm>
            <a:off x="1462438" y="4238275"/>
            <a:ext cx="2551800" cy="0"/>
          </a:xfrm>
          <a:prstGeom prst="straightConnector1">
            <a:avLst/>
          </a:prstGeom>
          <a:noFill/>
          <a:ln cap="flat" cmpd="sng" w="28575">
            <a:solidFill>
              <a:schemeClr val="dk1"/>
            </a:solidFill>
            <a:prstDash val="solid"/>
            <a:round/>
            <a:headEnd len="med" w="med" type="none"/>
            <a:tailEnd len="med" w="med" type="none"/>
          </a:ln>
        </p:spPr>
      </p:cxnSp>
      <p:cxnSp>
        <p:nvCxnSpPr>
          <p:cNvPr id="1182" name="Google Shape;1182;p51"/>
          <p:cNvCxnSpPr/>
          <p:nvPr/>
        </p:nvCxnSpPr>
        <p:spPr>
          <a:xfrm>
            <a:off x="5104975" y="4234925"/>
            <a:ext cx="2686500" cy="0"/>
          </a:xfrm>
          <a:prstGeom prst="straightConnector1">
            <a:avLst/>
          </a:prstGeom>
          <a:noFill/>
          <a:ln cap="flat" cmpd="sng" w="28575">
            <a:solidFill>
              <a:schemeClr val="dk1"/>
            </a:solidFill>
            <a:prstDash val="solid"/>
            <a:round/>
            <a:headEnd len="med" w="med" type="none"/>
            <a:tailEnd len="med" w="med" type="none"/>
          </a:ln>
        </p:spPr>
      </p:cxnSp>
      <p:sp>
        <p:nvSpPr>
          <p:cNvPr id="1183" name="Google Shape;1183;p51"/>
          <p:cNvSpPr txBox="1"/>
          <p:nvPr/>
        </p:nvSpPr>
        <p:spPr>
          <a:xfrm>
            <a:off x="3768000" y="937500"/>
            <a:ext cx="160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chemeClr val="dk1"/>
                </a:solidFill>
                <a:latin typeface="Lexend Deca"/>
                <a:ea typeface="Lexend Deca"/>
                <a:cs typeface="Lexend Deca"/>
                <a:sym typeface="Lexend Deca"/>
              </a:rPr>
              <a:t>ask column</a:t>
            </a:r>
            <a:endParaRPr i="1">
              <a:solidFill>
                <a:schemeClr val="dk1"/>
              </a:solidFill>
              <a:latin typeface="Lexend Deca"/>
              <a:ea typeface="Lexend Deca"/>
              <a:cs typeface="Lexend Deca"/>
              <a:sym typeface="Lexend Deca"/>
            </a:endParaRPr>
          </a:p>
        </p:txBody>
      </p:sp>
      <p:graphicFrame>
        <p:nvGraphicFramePr>
          <p:cNvPr id="1184" name="Google Shape;1184;p51"/>
          <p:cNvGraphicFramePr/>
          <p:nvPr/>
        </p:nvGraphicFramePr>
        <p:xfrm>
          <a:off x="1407413" y="1682213"/>
          <a:ext cx="3000000" cy="3000000"/>
        </p:xfrm>
        <a:graphic>
          <a:graphicData uri="http://schemas.openxmlformats.org/drawingml/2006/table">
            <a:tbl>
              <a:tblPr>
                <a:noFill/>
                <a:tableStyleId>{0191BDA4-26FA-41B1-B29E-8031F725CE81}</a:tableStyleId>
              </a:tblPr>
              <a:tblGrid>
                <a:gridCol w="1333550"/>
                <a:gridCol w="1333550"/>
              </a:tblGrid>
              <a:tr h="381000">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animal</a:t>
                      </a:r>
                      <a:endParaRPr>
                        <a:solidFill>
                          <a:schemeClr val="dk1"/>
                        </a:solidFill>
                        <a:latin typeface="Lexend Deca"/>
                        <a:ea typeface="Lexend Deca"/>
                        <a:cs typeface="Lexend Deca"/>
                        <a:sym typeface="Lexend Deca"/>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0.175</a:t>
                      </a:r>
                      <a:endParaRPr>
                        <a:solidFill>
                          <a:schemeClr val="dk1"/>
                        </a:solidFill>
                        <a:latin typeface="Lexend Deca"/>
                        <a:ea typeface="Lexend Deca"/>
                        <a:cs typeface="Lexend Deca"/>
                        <a:sym typeface="Lexend Deca"/>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kids</a:t>
                      </a:r>
                      <a:endParaRPr>
                        <a:solidFill>
                          <a:schemeClr val="dk1"/>
                        </a:solidFill>
                        <a:latin typeface="Lexend Deca"/>
                        <a:ea typeface="Lexend Deca"/>
                        <a:cs typeface="Lexend Deca"/>
                        <a:sym typeface="Lexend Deca"/>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0.174</a:t>
                      </a:r>
                      <a:endParaRPr>
                        <a:solidFill>
                          <a:schemeClr val="dk1"/>
                        </a:solidFill>
                        <a:latin typeface="Lexend Deca"/>
                        <a:ea typeface="Lexend Deca"/>
                        <a:cs typeface="Lexend Deca"/>
                        <a:sym typeface="Lexend Deca"/>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Home</a:t>
                      </a:r>
                      <a:endParaRPr>
                        <a:solidFill>
                          <a:schemeClr val="dk1"/>
                        </a:solidFill>
                        <a:latin typeface="Lexend Deca"/>
                        <a:ea typeface="Lexend Deca"/>
                        <a:cs typeface="Lexend Deca"/>
                        <a:sym typeface="Lexend Deca"/>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0.169</a:t>
                      </a:r>
                      <a:endParaRPr>
                        <a:solidFill>
                          <a:schemeClr val="dk1"/>
                        </a:solidFill>
                        <a:latin typeface="Lexend Deca"/>
                        <a:ea typeface="Lexend Deca"/>
                        <a:cs typeface="Lexend Deca"/>
                        <a:sym typeface="Lexend Deca"/>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Give</a:t>
                      </a:r>
                      <a:endParaRPr>
                        <a:solidFill>
                          <a:schemeClr val="dk1"/>
                        </a:solidFill>
                        <a:latin typeface="Lexend Deca"/>
                        <a:ea typeface="Lexend Deca"/>
                        <a:cs typeface="Lexend Deca"/>
                        <a:sym typeface="Lexend Deca"/>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0.168</a:t>
                      </a:r>
                      <a:endParaRPr>
                        <a:solidFill>
                          <a:schemeClr val="dk1"/>
                        </a:solidFill>
                        <a:latin typeface="Lexend Deca"/>
                        <a:ea typeface="Lexend Deca"/>
                        <a:cs typeface="Lexend Deca"/>
                        <a:sym typeface="Lexend Deca"/>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Parents</a:t>
                      </a:r>
                      <a:endParaRPr>
                        <a:solidFill>
                          <a:schemeClr val="dk1"/>
                        </a:solidFill>
                        <a:latin typeface="Lexend Deca"/>
                        <a:ea typeface="Lexend Deca"/>
                        <a:cs typeface="Lexend Deca"/>
                        <a:sym typeface="Lexend Deca"/>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0.162</a:t>
                      </a:r>
                      <a:endParaRPr>
                        <a:solidFill>
                          <a:schemeClr val="dk1"/>
                        </a:solidFill>
                        <a:latin typeface="Lexend Deca"/>
                        <a:ea typeface="Lexend Deca"/>
                        <a:cs typeface="Lexend Deca"/>
                        <a:sym typeface="Lexend Deca"/>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1181" name="Google Shape;1181;p51"/>
          <p:cNvSpPr txBox="1"/>
          <p:nvPr/>
        </p:nvSpPr>
        <p:spPr>
          <a:xfrm>
            <a:off x="1462438" y="3866275"/>
            <a:ext cx="2551800" cy="74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Top 5 Successful Keywords</a:t>
            </a:r>
            <a:endParaRPr sz="1600">
              <a:solidFill>
                <a:schemeClr val="dk1"/>
              </a:solidFill>
              <a:latin typeface="Lexend Deca"/>
              <a:ea typeface="Lexend Deca"/>
              <a:cs typeface="Lexend Deca"/>
              <a:sym typeface="Lexend Deca"/>
            </a:endParaRPr>
          </a:p>
          <a:p>
            <a:pPr indent="0" lvl="0" marL="0" rtl="0" algn="ctr">
              <a:spcBef>
                <a:spcPts val="1000"/>
              </a:spcBef>
              <a:spcAft>
                <a:spcPts val="0"/>
              </a:spcAft>
              <a:buNone/>
            </a:pPr>
            <a:r>
              <a:t/>
            </a:r>
            <a:endParaRPr>
              <a:latin typeface="Lexend Deca"/>
              <a:ea typeface="Lexend Deca"/>
              <a:cs typeface="Lexend Deca"/>
              <a:sym typeface="Lexend Deca"/>
            </a:endParaRPr>
          </a:p>
        </p:txBody>
      </p:sp>
      <p:graphicFrame>
        <p:nvGraphicFramePr>
          <p:cNvPr id="1185" name="Google Shape;1185;p51"/>
          <p:cNvGraphicFramePr/>
          <p:nvPr/>
        </p:nvGraphicFramePr>
        <p:xfrm>
          <a:off x="5069488" y="1681113"/>
          <a:ext cx="3000000" cy="3000000"/>
        </p:xfrm>
        <a:graphic>
          <a:graphicData uri="http://schemas.openxmlformats.org/drawingml/2006/table">
            <a:tbl>
              <a:tblPr>
                <a:noFill/>
                <a:tableStyleId>{0191BDA4-26FA-41B1-B29E-8031F725CE81}</a:tableStyleId>
              </a:tblPr>
              <a:tblGrid>
                <a:gridCol w="1333550"/>
                <a:gridCol w="1333550"/>
              </a:tblGrid>
              <a:tr h="381000">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MOD</a:t>
                      </a:r>
                      <a:endParaRPr>
                        <a:solidFill>
                          <a:schemeClr val="dk1"/>
                        </a:solidFill>
                        <a:latin typeface="Lexend Deca"/>
                        <a:ea typeface="Lexend Deca"/>
                        <a:cs typeface="Lexend Deca"/>
                        <a:sym typeface="Lexend Deca"/>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0.0034</a:t>
                      </a:r>
                      <a:endParaRPr>
                        <a:solidFill>
                          <a:schemeClr val="dk1"/>
                        </a:solidFill>
                        <a:latin typeface="Lexend Deca"/>
                        <a:ea typeface="Lexend Deca"/>
                        <a:cs typeface="Lexend Deca"/>
                        <a:sym typeface="Lexend Deca"/>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states</a:t>
                      </a:r>
                      <a:endParaRPr>
                        <a:solidFill>
                          <a:schemeClr val="dk1"/>
                        </a:solidFill>
                        <a:latin typeface="Lexend Deca"/>
                        <a:ea typeface="Lexend Deca"/>
                        <a:cs typeface="Lexend Deca"/>
                        <a:sym typeface="Lexend Deca"/>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0.0034</a:t>
                      </a:r>
                      <a:endParaRPr>
                        <a:solidFill>
                          <a:schemeClr val="dk1"/>
                        </a:solidFill>
                        <a:latin typeface="Lexend Deca"/>
                        <a:ea typeface="Lexend Deca"/>
                        <a:cs typeface="Lexend Deca"/>
                        <a:sym typeface="Lexend Deca"/>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time</a:t>
                      </a:r>
                      <a:endParaRPr>
                        <a:solidFill>
                          <a:schemeClr val="dk1"/>
                        </a:solidFill>
                        <a:latin typeface="Lexend Deca"/>
                        <a:ea typeface="Lexend Deca"/>
                        <a:cs typeface="Lexend Deca"/>
                        <a:sym typeface="Lexend Deca"/>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0.0033</a:t>
                      </a:r>
                      <a:endParaRPr>
                        <a:solidFill>
                          <a:schemeClr val="dk1"/>
                        </a:solidFill>
                        <a:latin typeface="Lexend Deca"/>
                        <a:ea typeface="Lexend Deca"/>
                        <a:cs typeface="Lexend Deca"/>
                        <a:sym typeface="Lexend Deca"/>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National</a:t>
                      </a:r>
                      <a:endParaRPr>
                        <a:solidFill>
                          <a:schemeClr val="dk1"/>
                        </a:solidFill>
                        <a:latin typeface="Lexend Deca"/>
                        <a:ea typeface="Lexend Deca"/>
                        <a:cs typeface="Lexend Deca"/>
                        <a:sym typeface="Lexend Deca"/>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0.0032</a:t>
                      </a:r>
                      <a:endParaRPr>
                        <a:solidFill>
                          <a:schemeClr val="dk1"/>
                        </a:solidFill>
                        <a:latin typeface="Lexend Deca"/>
                        <a:ea typeface="Lexend Deca"/>
                        <a:cs typeface="Lexend Deca"/>
                        <a:sym typeface="Lexend Deca"/>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ENDLESS</a:t>
                      </a:r>
                      <a:endParaRPr>
                        <a:solidFill>
                          <a:schemeClr val="dk1"/>
                        </a:solidFill>
                        <a:latin typeface="Lexend Deca"/>
                        <a:ea typeface="Lexend Deca"/>
                        <a:cs typeface="Lexend Deca"/>
                        <a:sym typeface="Lexend Deca"/>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0.0032</a:t>
                      </a:r>
                      <a:endParaRPr>
                        <a:solidFill>
                          <a:schemeClr val="dk1"/>
                        </a:solidFill>
                        <a:latin typeface="Lexend Deca"/>
                        <a:ea typeface="Lexend Deca"/>
                        <a:cs typeface="Lexend Deca"/>
                        <a:sym typeface="Lexend Deca"/>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1186" name="Google Shape;1186;p51"/>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sp>
        <p:nvSpPr>
          <p:cNvPr id="1187" name="Google Shape;1187;p51"/>
          <p:cNvSpPr/>
          <p:nvPr/>
        </p:nvSpPr>
        <p:spPr>
          <a:xfrm>
            <a:off x="288487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8" name="Google Shape;1188;p51"/>
          <p:cNvGrpSpPr/>
          <p:nvPr/>
        </p:nvGrpSpPr>
        <p:grpSpPr>
          <a:xfrm>
            <a:off x="998600" y="4799013"/>
            <a:ext cx="7096975" cy="206763"/>
            <a:chOff x="998600" y="4875213"/>
            <a:chExt cx="7096975" cy="206763"/>
          </a:xfrm>
        </p:grpSpPr>
        <p:sp>
          <p:nvSpPr>
            <p:cNvPr id="1189" name="Google Shape;1189;p51"/>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1190" name="Google Shape;1190;p51"/>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1191" name="Google Shape;1191;p51"/>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1192" name="Google Shape;1192;p51"/>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1193" name="Google Shape;1193;p51"/>
          <p:cNvSpPr txBox="1"/>
          <p:nvPr/>
        </p:nvSpPr>
        <p:spPr>
          <a:xfrm>
            <a:off x="5064363" y="3855350"/>
            <a:ext cx="279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lang="en">
                <a:solidFill>
                  <a:schemeClr val="dk1"/>
                </a:solidFill>
                <a:latin typeface="Lexend Deca"/>
                <a:ea typeface="Lexend Deca"/>
                <a:cs typeface="Lexend Deca"/>
                <a:sym typeface="Lexend Deca"/>
              </a:rPr>
              <a:t>Top 5 Unsuccessful Keywords</a:t>
            </a:r>
            <a:endParaRPr sz="1600">
              <a:solidFill>
                <a:schemeClr val="dk1"/>
              </a:solidFill>
              <a:latin typeface="Lexend Deca"/>
              <a:ea typeface="Lexend Deca"/>
              <a:cs typeface="Lexend Deca"/>
              <a:sym typeface="Lexend Dec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grpSp>
        <p:nvGrpSpPr>
          <p:cNvPr id="1198" name="Google Shape;1198;p52"/>
          <p:cNvGrpSpPr/>
          <p:nvPr/>
        </p:nvGrpSpPr>
        <p:grpSpPr>
          <a:xfrm>
            <a:off x="8095568" y="388021"/>
            <a:ext cx="618040" cy="617389"/>
            <a:chOff x="2272075" y="2750050"/>
            <a:chExt cx="451025" cy="450550"/>
          </a:xfrm>
        </p:grpSpPr>
        <p:sp>
          <p:nvSpPr>
            <p:cNvPr id="1199" name="Google Shape;1199;p52"/>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2"/>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2"/>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2"/>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2"/>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2"/>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2"/>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2"/>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2"/>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2"/>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2"/>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2"/>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2"/>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2"/>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2"/>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2"/>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 name="Google Shape;1215;p52"/>
          <p:cNvGrpSpPr/>
          <p:nvPr/>
        </p:nvGrpSpPr>
        <p:grpSpPr>
          <a:xfrm>
            <a:off x="547575" y="3947663"/>
            <a:ext cx="451025" cy="450550"/>
            <a:chOff x="2272075" y="2750050"/>
            <a:chExt cx="451025" cy="450550"/>
          </a:xfrm>
        </p:grpSpPr>
        <p:sp>
          <p:nvSpPr>
            <p:cNvPr id="1216" name="Google Shape;1216;p52"/>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2"/>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2"/>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2"/>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2"/>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2"/>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2"/>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2"/>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2"/>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2"/>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2"/>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2"/>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2"/>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2"/>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2"/>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2"/>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2" name="Google Shape;1232;p52"/>
          <p:cNvSpPr txBox="1"/>
          <p:nvPr>
            <p:ph type="title"/>
          </p:nvPr>
        </p:nvSpPr>
        <p:spPr>
          <a:xfrm>
            <a:off x="2854487" y="448375"/>
            <a:ext cx="3385200" cy="65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Yake WordClouds</a:t>
            </a:r>
            <a:endParaRPr/>
          </a:p>
        </p:txBody>
      </p:sp>
      <p:cxnSp>
        <p:nvCxnSpPr>
          <p:cNvPr id="1233" name="Google Shape;1233;p52"/>
          <p:cNvCxnSpPr>
            <a:stCxn id="1234" idx="1"/>
            <a:endCxn id="1234" idx="3"/>
          </p:cNvCxnSpPr>
          <p:nvPr/>
        </p:nvCxnSpPr>
        <p:spPr>
          <a:xfrm>
            <a:off x="1309725" y="4160975"/>
            <a:ext cx="2399400" cy="0"/>
          </a:xfrm>
          <a:prstGeom prst="straightConnector1">
            <a:avLst/>
          </a:prstGeom>
          <a:noFill/>
          <a:ln cap="flat" cmpd="sng" w="28575">
            <a:solidFill>
              <a:schemeClr val="dk1"/>
            </a:solidFill>
            <a:prstDash val="solid"/>
            <a:round/>
            <a:headEnd len="med" w="med" type="none"/>
            <a:tailEnd len="med" w="med" type="none"/>
          </a:ln>
        </p:spPr>
      </p:cxnSp>
      <p:cxnSp>
        <p:nvCxnSpPr>
          <p:cNvPr id="1235" name="Google Shape;1235;p52"/>
          <p:cNvCxnSpPr/>
          <p:nvPr/>
        </p:nvCxnSpPr>
        <p:spPr>
          <a:xfrm>
            <a:off x="5550950" y="4156325"/>
            <a:ext cx="2279700" cy="2400"/>
          </a:xfrm>
          <a:prstGeom prst="straightConnector1">
            <a:avLst/>
          </a:prstGeom>
          <a:noFill/>
          <a:ln cap="flat" cmpd="sng" w="28575">
            <a:solidFill>
              <a:schemeClr val="dk1"/>
            </a:solidFill>
            <a:prstDash val="solid"/>
            <a:round/>
            <a:headEnd len="med" w="med" type="none"/>
            <a:tailEnd len="med" w="med" type="none"/>
          </a:ln>
        </p:spPr>
      </p:cxnSp>
      <p:sp>
        <p:nvSpPr>
          <p:cNvPr id="1234" name="Google Shape;1234;p52"/>
          <p:cNvSpPr txBox="1"/>
          <p:nvPr/>
        </p:nvSpPr>
        <p:spPr>
          <a:xfrm>
            <a:off x="1309725" y="3788975"/>
            <a:ext cx="2399400" cy="74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Successful Petitions</a:t>
            </a:r>
            <a:endParaRPr sz="1600">
              <a:solidFill>
                <a:schemeClr val="dk1"/>
              </a:solidFill>
              <a:latin typeface="Lexend Deca"/>
              <a:ea typeface="Lexend Deca"/>
              <a:cs typeface="Lexend Deca"/>
              <a:sym typeface="Lexend Deca"/>
            </a:endParaRPr>
          </a:p>
          <a:p>
            <a:pPr indent="0" lvl="0" marL="0" rtl="0" algn="ctr">
              <a:spcBef>
                <a:spcPts val="1000"/>
              </a:spcBef>
              <a:spcAft>
                <a:spcPts val="0"/>
              </a:spcAft>
              <a:buNone/>
            </a:pPr>
            <a:r>
              <a:t/>
            </a:r>
            <a:endParaRPr>
              <a:latin typeface="Lexend Deca"/>
              <a:ea typeface="Lexend Deca"/>
              <a:cs typeface="Lexend Deca"/>
              <a:sym typeface="Lexend Deca"/>
            </a:endParaRPr>
          </a:p>
        </p:txBody>
      </p:sp>
      <p:sp>
        <p:nvSpPr>
          <p:cNvPr id="1236" name="Google Shape;1236;p52"/>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sp>
        <p:nvSpPr>
          <p:cNvPr id="1237" name="Google Shape;1237;p52"/>
          <p:cNvSpPr/>
          <p:nvPr/>
        </p:nvSpPr>
        <p:spPr>
          <a:xfrm>
            <a:off x="288487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8" name="Google Shape;1238;p52"/>
          <p:cNvGrpSpPr/>
          <p:nvPr/>
        </p:nvGrpSpPr>
        <p:grpSpPr>
          <a:xfrm>
            <a:off x="998600" y="4799013"/>
            <a:ext cx="7096975" cy="206763"/>
            <a:chOff x="998600" y="4875213"/>
            <a:chExt cx="7096975" cy="206763"/>
          </a:xfrm>
        </p:grpSpPr>
        <p:sp>
          <p:nvSpPr>
            <p:cNvPr id="1239" name="Google Shape;1239;p52"/>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1240" name="Google Shape;1240;p52"/>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1241" name="Google Shape;1241;p52"/>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1242" name="Google Shape;1242;p52"/>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1243" name="Google Shape;1243;p52"/>
          <p:cNvSpPr txBox="1"/>
          <p:nvPr/>
        </p:nvSpPr>
        <p:spPr>
          <a:xfrm>
            <a:off x="5312200" y="3791675"/>
            <a:ext cx="279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lang="en">
                <a:solidFill>
                  <a:schemeClr val="dk1"/>
                </a:solidFill>
                <a:latin typeface="Lexend Deca"/>
                <a:ea typeface="Lexend Deca"/>
                <a:cs typeface="Lexend Deca"/>
                <a:sym typeface="Lexend Deca"/>
              </a:rPr>
              <a:t>Unsuccessful Petitions</a:t>
            </a:r>
            <a:endParaRPr sz="1600">
              <a:solidFill>
                <a:schemeClr val="dk1"/>
              </a:solidFill>
              <a:latin typeface="Lexend Deca"/>
              <a:ea typeface="Lexend Deca"/>
              <a:cs typeface="Lexend Deca"/>
              <a:sym typeface="Lexend Deca"/>
            </a:endParaRPr>
          </a:p>
        </p:txBody>
      </p:sp>
      <p:pic>
        <p:nvPicPr>
          <p:cNvPr id="1244" name="Google Shape;1244;p52"/>
          <p:cNvPicPr preferRelativeResize="0"/>
          <p:nvPr/>
        </p:nvPicPr>
        <p:blipFill>
          <a:blip r:embed="rId3">
            <a:alphaModFix/>
          </a:blip>
          <a:stretch>
            <a:fillRect/>
          </a:stretch>
        </p:blipFill>
        <p:spPr>
          <a:xfrm>
            <a:off x="630850" y="1682237"/>
            <a:ext cx="3732601" cy="1836025"/>
          </a:xfrm>
          <a:prstGeom prst="rect">
            <a:avLst/>
          </a:prstGeom>
          <a:noFill/>
          <a:ln>
            <a:noFill/>
          </a:ln>
        </p:spPr>
      </p:pic>
      <p:pic>
        <p:nvPicPr>
          <p:cNvPr id="1245" name="Google Shape;1245;p52"/>
          <p:cNvPicPr preferRelativeResize="0"/>
          <p:nvPr/>
        </p:nvPicPr>
        <p:blipFill>
          <a:blip r:embed="rId4">
            <a:alphaModFix/>
          </a:blip>
          <a:stretch>
            <a:fillRect/>
          </a:stretch>
        </p:blipFill>
        <p:spPr>
          <a:xfrm>
            <a:off x="4859325" y="1682225"/>
            <a:ext cx="3702068" cy="1836050"/>
          </a:xfrm>
          <a:prstGeom prst="rect">
            <a:avLst/>
          </a:prstGeom>
          <a:noFill/>
          <a:ln>
            <a:noFill/>
          </a:ln>
        </p:spPr>
      </p:pic>
      <p:sp>
        <p:nvSpPr>
          <p:cNvPr id="1246" name="Google Shape;1246;p52"/>
          <p:cNvSpPr txBox="1"/>
          <p:nvPr/>
        </p:nvSpPr>
        <p:spPr>
          <a:xfrm>
            <a:off x="3768000" y="937500"/>
            <a:ext cx="160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chemeClr val="dk1"/>
                </a:solidFill>
                <a:latin typeface="Lexend Deca"/>
                <a:ea typeface="Lexend Deca"/>
                <a:cs typeface="Lexend Deca"/>
                <a:sym typeface="Lexend Deca"/>
              </a:rPr>
              <a:t>ask column</a:t>
            </a:r>
            <a:endParaRPr i="1">
              <a:solidFill>
                <a:schemeClr val="dk1"/>
              </a:solidFill>
              <a:latin typeface="Lexend Deca"/>
              <a:ea typeface="Lexend Deca"/>
              <a:cs typeface="Lexend Deca"/>
              <a:sym typeface="Lexend Dec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grpSp>
        <p:nvGrpSpPr>
          <p:cNvPr id="1251" name="Google Shape;1251;p53"/>
          <p:cNvGrpSpPr/>
          <p:nvPr/>
        </p:nvGrpSpPr>
        <p:grpSpPr>
          <a:xfrm>
            <a:off x="7328956" y="704333"/>
            <a:ext cx="618040" cy="617389"/>
            <a:chOff x="2272075" y="2750050"/>
            <a:chExt cx="451025" cy="450550"/>
          </a:xfrm>
        </p:grpSpPr>
        <p:sp>
          <p:nvSpPr>
            <p:cNvPr id="1252" name="Google Shape;1252;p53"/>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3"/>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3"/>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3"/>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3"/>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3"/>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3"/>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3"/>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3"/>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3"/>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3"/>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3"/>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3"/>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3"/>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3"/>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3"/>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8" name="Google Shape;1268;p53"/>
          <p:cNvGrpSpPr/>
          <p:nvPr/>
        </p:nvGrpSpPr>
        <p:grpSpPr>
          <a:xfrm>
            <a:off x="732375" y="4120513"/>
            <a:ext cx="451025" cy="450550"/>
            <a:chOff x="2272075" y="2750050"/>
            <a:chExt cx="451025" cy="450550"/>
          </a:xfrm>
        </p:grpSpPr>
        <p:sp>
          <p:nvSpPr>
            <p:cNvPr id="1269" name="Google Shape;1269;p53"/>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3"/>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3"/>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3"/>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3"/>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3"/>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3"/>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3"/>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3"/>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3"/>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3"/>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3"/>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3"/>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3"/>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3"/>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3"/>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85" name="Google Shape;1285;p53"/>
          <p:cNvPicPr preferRelativeResize="0"/>
          <p:nvPr/>
        </p:nvPicPr>
        <p:blipFill>
          <a:blip r:embed="rId3">
            <a:alphaModFix/>
          </a:blip>
          <a:stretch>
            <a:fillRect/>
          </a:stretch>
        </p:blipFill>
        <p:spPr>
          <a:xfrm>
            <a:off x="4880975" y="1246875"/>
            <a:ext cx="3364785" cy="2507099"/>
          </a:xfrm>
          <a:prstGeom prst="rect">
            <a:avLst/>
          </a:prstGeom>
          <a:noFill/>
          <a:ln>
            <a:noFill/>
          </a:ln>
        </p:spPr>
      </p:pic>
      <p:pic>
        <p:nvPicPr>
          <p:cNvPr id="1286" name="Google Shape;1286;p53"/>
          <p:cNvPicPr preferRelativeResize="0"/>
          <p:nvPr/>
        </p:nvPicPr>
        <p:blipFill>
          <a:blip r:embed="rId4">
            <a:alphaModFix/>
          </a:blip>
          <a:stretch>
            <a:fillRect/>
          </a:stretch>
        </p:blipFill>
        <p:spPr>
          <a:xfrm>
            <a:off x="880249" y="1246875"/>
            <a:ext cx="3416758" cy="2507099"/>
          </a:xfrm>
          <a:prstGeom prst="rect">
            <a:avLst/>
          </a:prstGeom>
          <a:noFill/>
          <a:ln>
            <a:noFill/>
          </a:ln>
        </p:spPr>
      </p:pic>
      <p:sp>
        <p:nvSpPr>
          <p:cNvPr id="1287" name="Google Shape;1287;p53"/>
          <p:cNvSpPr txBox="1"/>
          <p:nvPr/>
        </p:nvSpPr>
        <p:spPr>
          <a:xfrm>
            <a:off x="1304775" y="3874625"/>
            <a:ext cx="25677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exend Deca"/>
                <a:ea typeface="Lexend Deca"/>
                <a:cs typeface="Lexend Deca"/>
                <a:sym typeface="Lexend Deca"/>
              </a:rPr>
              <a:t>Type: </a:t>
            </a:r>
            <a:r>
              <a:rPr lang="en">
                <a:solidFill>
                  <a:srgbClr val="098658"/>
                </a:solidFill>
                <a:latin typeface="Lexend Deca"/>
                <a:ea typeface="Lexend Deca"/>
                <a:cs typeface="Lexend Deca"/>
                <a:sym typeface="Lexend Deca"/>
              </a:rPr>
              <a:t>Successful Keyword</a:t>
            </a:r>
            <a:endParaRPr>
              <a:solidFill>
                <a:srgbClr val="098658"/>
              </a:solidFill>
              <a:latin typeface="Lexend Deca"/>
              <a:ea typeface="Lexend Deca"/>
              <a:cs typeface="Lexend Deca"/>
              <a:sym typeface="Lexend Deca"/>
            </a:endParaRPr>
          </a:p>
          <a:p>
            <a:pPr indent="0" lvl="0" marL="0" rtl="0" algn="ctr">
              <a:spcBef>
                <a:spcPts val="0"/>
              </a:spcBef>
              <a:spcAft>
                <a:spcPts val="0"/>
              </a:spcAft>
              <a:buNone/>
            </a:pPr>
            <a:r>
              <a:rPr lang="en" sz="1300">
                <a:latin typeface="Lexend Deca"/>
                <a:ea typeface="Lexend Deca"/>
                <a:cs typeface="Lexend Deca"/>
                <a:sym typeface="Lexend Deca"/>
              </a:rPr>
              <a:t>Success Rate: </a:t>
            </a:r>
            <a:r>
              <a:rPr lang="en" sz="1300">
                <a:highlight>
                  <a:srgbClr val="6AAFA0"/>
                </a:highlight>
                <a:latin typeface="Lexend Deca"/>
                <a:ea typeface="Lexend Deca"/>
                <a:cs typeface="Lexend Deca"/>
                <a:sym typeface="Lexend Deca"/>
              </a:rPr>
              <a:t>0.255 or 25.5%</a:t>
            </a:r>
            <a:endParaRPr sz="1300">
              <a:highlight>
                <a:srgbClr val="6AAFA0"/>
              </a:highlight>
              <a:latin typeface="Lexend Deca"/>
              <a:ea typeface="Lexend Deca"/>
              <a:cs typeface="Lexend Deca"/>
              <a:sym typeface="Lexend Deca"/>
            </a:endParaRPr>
          </a:p>
        </p:txBody>
      </p:sp>
      <p:sp>
        <p:nvSpPr>
          <p:cNvPr id="1288" name="Google Shape;1288;p53"/>
          <p:cNvSpPr txBox="1"/>
          <p:nvPr/>
        </p:nvSpPr>
        <p:spPr>
          <a:xfrm>
            <a:off x="5069600" y="3874625"/>
            <a:ext cx="3059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exend Deca"/>
                <a:ea typeface="Lexend Deca"/>
                <a:cs typeface="Lexend Deca"/>
                <a:sym typeface="Lexend Deca"/>
              </a:rPr>
              <a:t>Type: </a:t>
            </a:r>
            <a:r>
              <a:rPr lang="en">
                <a:solidFill>
                  <a:schemeClr val="dk1"/>
                </a:solidFill>
                <a:latin typeface="Lexend Deca"/>
                <a:ea typeface="Lexend Deca"/>
                <a:cs typeface="Lexend Deca"/>
                <a:sym typeface="Lexend Deca"/>
              </a:rPr>
              <a:t>Unsuccessful Keyword</a:t>
            </a:r>
            <a:endParaRPr>
              <a:solidFill>
                <a:schemeClr val="dk1"/>
              </a:solidFill>
              <a:latin typeface="Lexend Deca"/>
              <a:ea typeface="Lexend Deca"/>
              <a:cs typeface="Lexend Deca"/>
              <a:sym typeface="Lexend Deca"/>
            </a:endParaRPr>
          </a:p>
          <a:p>
            <a:pPr indent="0" lvl="0" marL="0" rtl="0" algn="ctr">
              <a:spcBef>
                <a:spcPts val="0"/>
              </a:spcBef>
              <a:spcAft>
                <a:spcPts val="0"/>
              </a:spcAft>
              <a:buNone/>
            </a:pPr>
            <a:r>
              <a:rPr lang="en">
                <a:latin typeface="Lexend Deca"/>
                <a:ea typeface="Lexend Deca"/>
                <a:cs typeface="Lexend Deca"/>
                <a:sym typeface="Lexend Deca"/>
              </a:rPr>
              <a:t>Success Rate: </a:t>
            </a:r>
            <a:r>
              <a:rPr lang="en">
                <a:highlight>
                  <a:srgbClr val="F4CCCC"/>
                </a:highlight>
                <a:latin typeface="Lexend Deca"/>
                <a:ea typeface="Lexend Deca"/>
                <a:cs typeface="Lexend Deca"/>
                <a:sym typeface="Lexend Deca"/>
              </a:rPr>
              <a:t>0.034 or 3.4%</a:t>
            </a:r>
            <a:endParaRPr>
              <a:latin typeface="Lexend Deca"/>
              <a:ea typeface="Lexend Deca"/>
              <a:cs typeface="Lexend Deca"/>
              <a:sym typeface="Lexend Deca"/>
            </a:endParaRPr>
          </a:p>
        </p:txBody>
      </p:sp>
      <p:sp>
        <p:nvSpPr>
          <p:cNvPr id="1289" name="Google Shape;1289;p53"/>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1290" name="Google Shape;1290;p53"/>
          <p:cNvGrpSpPr/>
          <p:nvPr/>
        </p:nvGrpSpPr>
        <p:grpSpPr>
          <a:xfrm>
            <a:off x="998600" y="4799013"/>
            <a:ext cx="7096975" cy="206763"/>
            <a:chOff x="998600" y="4875213"/>
            <a:chExt cx="7096975" cy="206763"/>
          </a:xfrm>
        </p:grpSpPr>
        <p:sp>
          <p:nvSpPr>
            <p:cNvPr id="1291" name="Google Shape;1291;p53"/>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1292" name="Google Shape;1292;p53"/>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1293" name="Google Shape;1293;p53"/>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1294" name="Google Shape;1294;p53"/>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1295" name="Google Shape;1295;p53"/>
          <p:cNvSpPr/>
          <p:nvPr/>
        </p:nvSpPr>
        <p:spPr>
          <a:xfrm>
            <a:off x="288487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3"/>
          <p:cNvSpPr txBox="1"/>
          <p:nvPr/>
        </p:nvSpPr>
        <p:spPr>
          <a:xfrm>
            <a:off x="604975" y="369400"/>
            <a:ext cx="6348300" cy="71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
          </a:p>
          <a:p>
            <a:pPr indent="0" lvl="0" marL="0" rtl="0" algn="l">
              <a:spcBef>
                <a:spcPts val="0"/>
              </a:spcBef>
              <a:spcAft>
                <a:spcPts val="0"/>
              </a:spcAft>
              <a:buNone/>
            </a:pPr>
            <a:r>
              <a:rPr lang="en" sz="3200">
                <a:solidFill>
                  <a:schemeClr val="dk1"/>
                </a:solidFill>
                <a:latin typeface="Abril Fatface"/>
                <a:ea typeface="Abril Fatface"/>
                <a:cs typeface="Abril Fatface"/>
                <a:sym typeface="Abril Fatface"/>
              </a:rPr>
              <a:t>Validating Success w/ Yake</a:t>
            </a:r>
            <a:endParaRPr sz="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54"/>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Regression</a:t>
            </a:r>
            <a:r>
              <a:rPr lang="en"/>
              <a:t> </a:t>
            </a:r>
            <a:r>
              <a:rPr lang="en"/>
              <a:t>Model</a:t>
            </a:r>
            <a:r>
              <a:rPr lang="en"/>
              <a:t>s</a:t>
            </a:r>
            <a:endParaRPr/>
          </a:p>
        </p:txBody>
      </p:sp>
      <p:grpSp>
        <p:nvGrpSpPr>
          <p:cNvPr id="1302" name="Google Shape;1302;p54"/>
          <p:cNvGrpSpPr/>
          <p:nvPr/>
        </p:nvGrpSpPr>
        <p:grpSpPr>
          <a:xfrm>
            <a:off x="3459305" y="1517807"/>
            <a:ext cx="2362588" cy="2746800"/>
            <a:chOff x="3459305" y="1365407"/>
            <a:chExt cx="2362588" cy="2746800"/>
          </a:xfrm>
        </p:grpSpPr>
        <p:sp>
          <p:nvSpPr>
            <p:cNvPr id="1303" name="Google Shape;1303;p54"/>
            <p:cNvSpPr/>
            <p:nvPr/>
          </p:nvSpPr>
          <p:spPr>
            <a:xfrm>
              <a:off x="3459305" y="1365407"/>
              <a:ext cx="2225400" cy="2746800"/>
            </a:xfrm>
            <a:prstGeom prst="round2SameRect">
              <a:avLst>
                <a:gd fmla="val 50000" name="adj1"/>
                <a:gd fmla="val 0" name="adj2"/>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4"/>
            <p:cNvSpPr/>
            <p:nvPr/>
          </p:nvSpPr>
          <p:spPr>
            <a:xfrm>
              <a:off x="5551590" y="2822872"/>
              <a:ext cx="270303" cy="270303"/>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54"/>
          <p:cNvGrpSpPr/>
          <p:nvPr/>
        </p:nvGrpSpPr>
        <p:grpSpPr>
          <a:xfrm>
            <a:off x="761930" y="1517807"/>
            <a:ext cx="2225400" cy="2877893"/>
            <a:chOff x="761930" y="1365407"/>
            <a:chExt cx="2225400" cy="2877893"/>
          </a:xfrm>
        </p:grpSpPr>
        <p:sp>
          <p:nvSpPr>
            <p:cNvPr id="1306" name="Google Shape;1306;p54"/>
            <p:cNvSpPr/>
            <p:nvPr/>
          </p:nvSpPr>
          <p:spPr>
            <a:xfrm>
              <a:off x="761930" y="1365407"/>
              <a:ext cx="2225400" cy="2746800"/>
            </a:xfrm>
            <a:prstGeom prst="round2SameRect">
              <a:avLst>
                <a:gd fmla="val 50000" name="adj1"/>
                <a:gd fmla="val 0" name="adj2"/>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4"/>
            <p:cNvSpPr/>
            <p:nvPr/>
          </p:nvSpPr>
          <p:spPr>
            <a:xfrm>
              <a:off x="1114740" y="3972997"/>
              <a:ext cx="270303" cy="270303"/>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4"/>
            <p:cNvSpPr/>
            <p:nvPr/>
          </p:nvSpPr>
          <p:spPr>
            <a:xfrm>
              <a:off x="2529554" y="1566174"/>
              <a:ext cx="170700" cy="1707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9" name="Google Shape;1309;p54"/>
          <p:cNvSpPr txBox="1"/>
          <p:nvPr/>
        </p:nvSpPr>
        <p:spPr>
          <a:xfrm>
            <a:off x="1068075" y="2088175"/>
            <a:ext cx="1613100" cy="3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Abril Fatface"/>
                <a:ea typeface="Abril Fatface"/>
                <a:cs typeface="Abril Fatface"/>
                <a:sym typeface="Abril Fatface"/>
              </a:rPr>
              <a:t>Linear </a:t>
            </a:r>
            <a:endParaRPr sz="2200">
              <a:solidFill>
                <a:schemeClr val="dk1"/>
              </a:solidFill>
              <a:latin typeface="Abril Fatface"/>
              <a:ea typeface="Abril Fatface"/>
              <a:cs typeface="Abril Fatface"/>
              <a:sym typeface="Abril Fatface"/>
            </a:endParaRPr>
          </a:p>
        </p:txBody>
      </p:sp>
      <p:sp>
        <p:nvSpPr>
          <p:cNvPr id="1310" name="Google Shape;1310;p54"/>
          <p:cNvSpPr txBox="1"/>
          <p:nvPr/>
        </p:nvSpPr>
        <p:spPr>
          <a:xfrm>
            <a:off x="822675" y="2772175"/>
            <a:ext cx="2103900" cy="128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Lexend Deca"/>
                <a:ea typeface="Lexend Deca"/>
                <a:cs typeface="Lexend Deca"/>
                <a:sym typeface="Lexend Deca"/>
              </a:rPr>
              <a:t>Pro</a:t>
            </a:r>
            <a:r>
              <a:rPr lang="en">
                <a:solidFill>
                  <a:schemeClr val="dk1"/>
                </a:solidFill>
                <a:latin typeface="Lexend Deca"/>
                <a:ea typeface="Lexend Deca"/>
                <a:cs typeface="Lexend Deca"/>
                <a:sym typeface="Lexend Deca"/>
              </a:rPr>
              <a:t>: </a:t>
            </a:r>
            <a:endParaRPr>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a:solidFill>
                  <a:schemeClr val="dk1"/>
                </a:solidFill>
                <a:latin typeface="Lexend Deca"/>
                <a:ea typeface="Lexend Deca"/>
                <a:cs typeface="Lexend Deca"/>
                <a:sym typeface="Lexend Deca"/>
              </a:rPr>
              <a:t>Very high accuracy</a:t>
            </a:r>
            <a:endParaRPr>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a:solidFill>
                  <a:schemeClr val="dk1"/>
                </a:solidFill>
                <a:latin typeface="Lexend Deca"/>
                <a:ea typeface="Lexend Deca"/>
                <a:cs typeface="Lexend Deca"/>
                <a:sym typeface="Lexend Deca"/>
              </a:rPr>
              <a:t>Training R</a:t>
            </a:r>
            <a:r>
              <a:rPr baseline="30000" lang="en">
                <a:solidFill>
                  <a:schemeClr val="dk1"/>
                </a:solidFill>
                <a:latin typeface="Lexend Deca"/>
                <a:ea typeface="Lexend Deca"/>
                <a:cs typeface="Lexend Deca"/>
                <a:sym typeface="Lexend Deca"/>
              </a:rPr>
              <a:t>2</a:t>
            </a:r>
            <a:r>
              <a:rPr lang="en">
                <a:solidFill>
                  <a:schemeClr val="dk1"/>
                </a:solidFill>
                <a:latin typeface="Lexend Deca"/>
                <a:ea typeface="Lexend Deca"/>
                <a:cs typeface="Lexend Deca"/>
                <a:sym typeface="Lexend Deca"/>
              </a:rPr>
              <a:t> = 0.8396</a:t>
            </a:r>
            <a:endParaRPr>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a:solidFill>
                  <a:schemeClr val="dk1"/>
                </a:solidFill>
                <a:latin typeface="Lexend Deca"/>
                <a:ea typeface="Lexend Deca"/>
                <a:cs typeface="Lexend Deca"/>
                <a:sym typeface="Lexend Deca"/>
              </a:rPr>
              <a:t>Testing</a:t>
            </a:r>
            <a:r>
              <a:rPr lang="en">
                <a:solidFill>
                  <a:schemeClr val="dk1"/>
                </a:solidFill>
                <a:latin typeface="Lexend Deca"/>
                <a:ea typeface="Lexend Deca"/>
                <a:cs typeface="Lexend Deca"/>
                <a:sym typeface="Lexend Deca"/>
              </a:rPr>
              <a:t> R</a:t>
            </a:r>
            <a:r>
              <a:rPr baseline="30000" lang="en">
                <a:solidFill>
                  <a:schemeClr val="dk1"/>
                </a:solidFill>
                <a:latin typeface="Lexend Deca"/>
                <a:ea typeface="Lexend Deca"/>
                <a:cs typeface="Lexend Deca"/>
                <a:sym typeface="Lexend Deca"/>
              </a:rPr>
              <a:t>2</a:t>
            </a:r>
            <a:r>
              <a:rPr lang="en">
                <a:solidFill>
                  <a:schemeClr val="dk1"/>
                </a:solidFill>
                <a:latin typeface="Lexend Deca"/>
                <a:ea typeface="Lexend Deca"/>
                <a:cs typeface="Lexend Deca"/>
                <a:sym typeface="Lexend Deca"/>
              </a:rPr>
              <a:t> = 0.8586</a:t>
            </a:r>
            <a:endParaRPr>
              <a:solidFill>
                <a:schemeClr val="dk1"/>
              </a:solidFill>
              <a:latin typeface="Lexend Deca"/>
              <a:ea typeface="Lexend Deca"/>
              <a:cs typeface="Lexend Deca"/>
              <a:sym typeface="Lexend Deca"/>
            </a:endParaRPr>
          </a:p>
          <a:p>
            <a:pPr indent="0" lvl="0" marL="0" rtl="0" algn="l">
              <a:spcBef>
                <a:spcPts val="0"/>
              </a:spcBef>
              <a:spcAft>
                <a:spcPts val="0"/>
              </a:spcAft>
              <a:buNone/>
            </a:pPr>
            <a:r>
              <a:t/>
            </a:r>
            <a:endParaRPr>
              <a:solidFill>
                <a:schemeClr val="dk1"/>
              </a:solidFill>
              <a:latin typeface="Lexend Deca"/>
              <a:ea typeface="Lexend Deca"/>
              <a:cs typeface="Lexend Deca"/>
              <a:sym typeface="Lexend Deca"/>
            </a:endParaRPr>
          </a:p>
          <a:p>
            <a:pPr indent="0" lvl="0" marL="0" rtl="0" algn="l">
              <a:spcBef>
                <a:spcPts val="0"/>
              </a:spcBef>
              <a:spcAft>
                <a:spcPts val="0"/>
              </a:spcAft>
              <a:buNone/>
            </a:pPr>
            <a:r>
              <a:rPr b="1" lang="en">
                <a:solidFill>
                  <a:schemeClr val="dk1"/>
                </a:solidFill>
                <a:latin typeface="Lexend Deca"/>
                <a:ea typeface="Lexend Deca"/>
                <a:cs typeface="Lexend Deca"/>
                <a:sym typeface="Lexend Deca"/>
              </a:rPr>
              <a:t>Con</a:t>
            </a:r>
            <a:r>
              <a:rPr lang="en">
                <a:solidFill>
                  <a:schemeClr val="dk1"/>
                </a:solidFill>
                <a:latin typeface="Lexend Deca"/>
                <a:ea typeface="Lexend Deca"/>
                <a:cs typeface="Lexend Deca"/>
                <a:sym typeface="Lexend Deca"/>
              </a:rPr>
              <a:t>:</a:t>
            </a:r>
            <a:endParaRPr>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a:solidFill>
                  <a:schemeClr val="dk1"/>
                </a:solidFill>
                <a:latin typeface="Lexend Deca"/>
                <a:ea typeface="Lexend Deca"/>
                <a:cs typeface="Lexend Deca"/>
                <a:sym typeface="Lexend Deca"/>
              </a:rPr>
              <a:t>Could be overfitting</a:t>
            </a:r>
            <a:endParaRPr>
              <a:solidFill>
                <a:schemeClr val="dk1"/>
              </a:solidFill>
              <a:latin typeface="Lexend Deca"/>
              <a:ea typeface="Lexend Deca"/>
              <a:cs typeface="Lexend Deca"/>
              <a:sym typeface="Lexend Deca"/>
            </a:endParaRPr>
          </a:p>
          <a:p>
            <a:pPr indent="0" lvl="0" marL="0" rtl="0" algn="l">
              <a:spcBef>
                <a:spcPts val="0"/>
              </a:spcBef>
              <a:spcAft>
                <a:spcPts val="0"/>
              </a:spcAft>
              <a:buNone/>
            </a:pPr>
            <a:r>
              <a:t/>
            </a:r>
            <a:endParaRPr>
              <a:solidFill>
                <a:schemeClr val="dk1"/>
              </a:solidFill>
              <a:latin typeface="Lexend Deca"/>
              <a:ea typeface="Lexend Deca"/>
              <a:cs typeface="Lexend Deca"/>
              <a:sym typeface="Lexend Deca"/>
            </a:endParaRPr>
          </a:p>
        </p:txBody>
      </p:sp>
      <p:grpSp>
        <p:nvGrpSpPr>
          <p:cNvPr id="1311" name="Google Shape;1311;p54"/>
          <p:cNvGrpSpPr/>
          <p:nvPr/>
        </p:nvGrpSpPr>
        <p:grpSpPr>
          <a:xfrm>
            <a:off x="6156680" y="1517807"/>
            <a:ext cx="2314925" cy="2746800"/>
            <a:chOff x="6156680" y="1365407"/>
            <a:chExt cx="2314925" cy="2746800"/>
          </a:xfrm>
        </p:grpSpPr>
        <p:sp>
          <p:nvSpPr>
            <p:cNvPr id="1312" name="Google Shape;1312;p54"/>
            <p:cNvSpPr/>
            <p:nvPr/>
          </p:nvSpPr>
          <p:spPr>
            <a:xfrm>
              <a:off x="6156680" y="1365407"/>
              <a:ext cx="2225400" cy="2746800"/>
            </a:xfrm>
            <a:prstGeom prst="round2SameRect">
              <a:avLst>
                <a:gd fmla="val 50000" name="adj1"/>
                <a:gd fmla="val 0" name="adj2"/>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4"/>
            <p:cNvSpPr/>
            <p:nvPr/>
          </p:nvSpPr>
          <p:spPr>
            <a:xfrm>
              <a:off x="8300904" y="3706974"/>
              <a:ext cx="170700" cy="1707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4" name="Google Shape;1314;p54"/>
          <p:cNvSpPr txBox="1"/>
          <p:nvPr/>
        </p:nvSpPr>
        <p:spPr>
          <a:xfrm>
            <a:off x="3765450" y="2088175"/>
            <a:ext cx="1613100" cy="3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Abril Fatface"/>
                <a:ea typeface="Abril Fatface"/>
                <a:cs typeface="Abril Fatface"/>
                <a:sym typeface="Abril Fatface"/>
              </a:rPr>
              <a:t>Poisson</a:t>
            </a:r>
            <a:r>
              <a:rPr lang="en" sz="2200">
                <a:solidFill>
                  <a:schemeClr val="dk1"/>
                </a:solidFill>
                <a:latin typeface="Abril Fatface"/>
                <a:ea typeface="Abril Fatface"/>
                <a:cs typeface="Abril Fatface"/>
                <a:sym typeface="Abril Fatface"/>
              </a:rPr>
              <a:t> </a:t>
            </a:r>
            <a:endParaRPr sz="2200">
              <a:solidFill>
                <a:schemeClr val="dk1"/>
              </a:solidFill>
              <a:latin typeface="Abril Fatface"/>
              <a:ea typeface="Abril Fatface"/>
              <a:cs typeface="Abril Fatface"/>
              <a:sym typeface="Abril Fatface"/>
            </a:endParaRPr>
          </a:p>
        </p:txBody>
      </p:sp>
      <p:sp>
        <p:nvSpPr>
          <p:cNvPr id="1315" name="Google Shape;1315;p54"/>
          <p:cNvSpPr txBox="1"/>
          <p:nvPr/>
        </p:nvSpPr>
        <p:spPr>
          <a:xfrm>
            <a:off x="6462825" y="2088175"/>
            <a:ext cx="1613100" cy="3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Abril Fatface"/>
                <a:ea typeface="Abril Fatface"/>
                <a:cs typeface="Abril Fatface"/>
                <a:sym typeface="Abril Fatface"/>
              </a:rPr>
              <a:t>Negative</a:t>
            </a:r>
            <a:endParaRPr sz="2200">
              <a:solidFill>
                <a:schemeClr val="dk1"/>
              </a:solidFill>
              <a:latin typeface="Abril Fatface"/>
              <a:ea typeface="Abril Fatface"/>
              <a:cs typeface="Abril Fatface"/>
              <a:sym typeface="Abril Fatface"/>
            </a:endParaRPr>
          </a:p>
          <a:p>
            <a:pPr indent="0" lvl="0" marL="0" rtl="0" algn="ctr">
              <a:spcBef>
                <a:spcPts val="0"/>
              </a:spcBef>
              <a:spcAft>
                <a:spcPts val="0"/>
              </a:spcAft>
              <a:buNone/>
            </a:pPr>
            <a:r>
              <a:rPr lang="en" sz="2200">
                <a:solidFill>
                  <a:schemeClr val="dk1"/>
                </a:solidFill>
                <a:latin typeface="Abril Fatface"/>
                <a:ea typeface="Abril Fatface"/>
                <a:cs typeface="Abril Fatface"/>
                <a:sym typeface="Abril Fatface"/>
              </a:rPr>
              <a:t>Binomial</a:t>
            </a:r>
            <a:r>
              <a:rPr lang="en" sz="2200">
                <a:solidFill>
                  <a:schemeClr val="dk1"/>
                </a:solidFill>
                <a:latin typeface="Abril Fatface"/>
                <a:ea typeface="Abril Fatface"/>
                <a:cs typeface="Abril Fatface"/>
                <a:sym typeface="Abril Fatface"/>
              </a:rPr>
              <a:t> </a:t>
            </a:r>
            <a:endParaRPr sz="2200">
              <a:solidFill>
                <a:schemeClr val="dk1"/>
              </a:solidFill>
              <a:latin typeface="Abril Fatface"/>
              <a:ea typeface="Abril Fatface"/>
              <a:cs typeface="Abril Fatface"/>
              <a:sym typeface="Abril Fatface"/>
            </a:endParaRPr>
          </a:p>
        </p:txBody>
      </p:sp>
      <p:sp>
        <p:nvSpPr>
          <p:cNvPr id="1316" name="Google Shape;1316;p54"/>
          <p:cNvSpPr txBox="1"/>
          <p:nvPr/>
        </p:nvSpPr>
        <p:spPr>
          <a:xfrm>
            <a:off x="3520050" y="2968325"/>
            <a:ext cx="2103900" cy="108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Lexend Deca"/>
                <a:ea typeface="Lexend Deca"/>
                <a:cs typeface="Lexend Deca"/>
                <a:sym typeface="Lexend Deca"/>
              </a:rPr>
              <a:t>Pro</a:t>
            </a:r>
            <a:r>
              <a:rPr lang="en">
                <a:solidFill>
                  <a:schemeClr val="dk1"/>
                </a:solidFill>
                <a:latin typeface="Lexend Deca"/>
                <a:ea typeface="Lexend Deca"/>
                <a:cs typeface="Lexend Deca"/>
                <a:sym typeface="Lexend Deca"/>
              </a:rPr>
              <a:t>:</a:t>
            </a:r>
            <a:endParaRPr>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a:solidFill>
                  <a:schemeClr val="dk1"/>
                </a:solidFill>
                <a:latin typeface="Lexend Deca"/>
                <a:ea typeface="Lexend Deca"/>
                <a:cs typeface="Lexend Deca"/>
                <a:sym typeface="Lexend Deca"/>
              </a:rPr>
              <a:t>Useful for non-normal distributions</a:t>
            </a:r>
            <a:endParaRPr>
              <a:solidFill>
                <a:schemeClr val="dk1"/>
              </a:solidFill>
              <a:latin typeface="Lexend Deca"/>
              <a:ea typeface="Lexend Deca"/>
              <a:cs typeface="Lexend Deca"/>
              <a:sym typeface="Lexend Deca"/>
            </a:endParaRPr>
          </a:p>
          <a:p>
            <a:pPr indent="0" lvl="0" marL="0" rtl="0" algn="l">
              <a:spcBef>
                <a:spcPts val="0"/>
              </a:spcBef>
              <a:spcAft>
                <a:spcPts val="0"/>
              </a:spcAft>
              <a:buNone/>
            </a:pPr>
            <a:r>
              <a:t/>
            </a:r>
            <a:endParaRPr>
              <a:solidFill>
                <a:schemeClr val="dk1"/>
              </a:solidFill>
              <a:latin typeface="Lexend Deca"/>
              <a:ea typeface="Lexend Deca"/>
              <a:cs typeface="Lexend Deca"/>
              <a:sym typeface="Lexend Deca"/>
            </a:endParaRPr>
          </a:p>
          <a:p>
            <a:pPr indent="0" lvl="0" marL="0" rtl="0" algn="l">
              <a:spcBef>
                <a:spcPts val="0"/>
              </a:spcBef>
              <a:spcAft>
                <a:spcPts val="0"/>
              </a:spcAft>
              <a:buNone/>
            </a:pPr>
            <a:r>
              <a:rPr b="1" lang="en">
                <a:solidFill>
                  <a:schemeClr val="dk1"/>
                </a:solidFill>
                <a:latin typeface="Lexend Deca"/>
                <a:ea typeface="Lexend Deca"/>
                <a:cs typeface="Lexend Deca"/>
                <a:sym typeface="Lexend Deca"/>
              </a:rPr>
              <a:t>Con</a:t>
            </a:r>
            <a:r>
              <a:rPr lang="en">
                <a:solidFill>
                  <a:schemeClr val="dk1"/>
                </a:solidFill>
                <a:latin typeface="Lexend Deca"/>
                <a:ea typeface="Lexend Deca"/>
                <a:cs typeface="Lexend Deca"/>
                <a:sym typeface="Lexend Deca"/>
              </a:rPr>
              <a:t>:</a:t>
            </a:r>
            <a:endParaRPr>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a:solidFill>
                  <a:schemeClr val="dk1"/>
                </a:solidFill>
                <a:latin typeface="Lexend Deca"/>
                <a:ea typeface="Lexend Deca"/>
                <a:cs typeface="Lexend Deca"/>
                <a:sym typeface="Lexend Deca"/>
              </a:rPr>
              <a:t>Assumptions not met due to overdispersion</a:t>
            </a:r>
            <a:endParaRPr>
              <a:solidFill>
                <a:schemeClr val="dk1"/>
              </a:solidFill>
              <a:latin typeface="Lexend Deca"/>
              <a:ea typeface="Lexend Deca"/>
              <a:cs typeface="Lexend Deca"/>
              <a:sym typeface="Lexend Deca"/>
            </a:endParaRPr>
          </a:p>
          <a:p>
            <a:pPr indent="0" lvl="0" marL="0" rtl="0" algn="l">
              <a:spcBef>
                <a:spcPts val="0"/>
              </a:spcBef>
              <a:spcAft>
                <a:spcPts val="0"/>
              </a:spcAft>
              <a:buNone/>
            </a:pPr>
            <a:r>
              <a:t/>
            </a:r>
            <a:endParaRPr>
              <a:solidFill>
                <a:schemeClr val="dk1"/>
              </a:solidFill>
              <a:latin typeface="Lexend Deca"/>
              <a:ea typeface="Lexend Deca"/>
              <a:cs typeface="Lexend Deca"/>
              <a:sym typeface="Lexend Deca"/>
            </a:endParaRPr>
          </a:p>
        </p:txBody>
      </p:sp>
      <p:sp>
        <p:nvSpPr>
          <p:cNvPr id="1317" name="Google Shape;1317;p54"/>
          <p:cNvSpPr txBox="1"/>
          <p:nvPr/>
        </p:nvSpPr>
        <p:spPr>
          <a:xfrm>
            <a:off x="6217425" y="2766225"/>
            <a:ext cx="2103900" cy="14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Lexend Deca"/>
                <a:ea typeface="Lexend Deca"/>
                <a:cs typeface="Lexend Deca"/>
                <a:sym typeface="Lexend Deca"/>
              </a:rPr>
              <a:t>Pro</a:t>
            </a:r>
            <a:r>
              <a:rPr lang="en">
                <a:solidFill>
                  <a:schemeClr val="dk1"/>
                </a:solidFill>
                <a:latin typeface="Lexend Deca"/>
                <a:ea typeface="Lexend Deca"/>
                <a:cs typeface="Lexend Deca"/>
                <a:sym typeface="Lexend Deca"/>
              </a:rPr>
              <a:t>:</a:t>
            </a:r>
            <a:endParaRPr>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a:solidFill>
                  <a:schemeClr val="dk1"/>
                </a:solidFill>
                <a:latin typeface="Lexend Deca"/>
                <a:ea typeface="Lexend Deca"/>
                <a:cs typeface="Lexend Deca"/>
                <a:sym typeface="Lexend Deca"/>
              </a:rPr>
              <a:t>Accounts for overdispersion</a:t>
            </a:r>
            <a:endParaRPr>
              <a:solidFill>
                <a:schemeClr val="dk1"/>
              </a:solidFill>
              <a:latin typeface="Lexend Deca"/>
              <a:ea typeface="Lexend Deca"/>
              <a:cs typeface="Lexend Deca"/>
              <a:sym typeface="Lexend Deca"/>
            </a:endParaRPr>
          </a:p>
          <a:p>
            <a:pPr indent="0" lvl="0" marL="0" rtl="0" algn="l">
              <a:spcBef>
                <a:spcPts val="0"/>
              </a:spcBef>
              <a:spcAft>
                <a:spcPts val="0"/>
              </a:spcAft>
              <a:buNone/>
            </a:pPr>
            <a:r>
              <a:t/>
            </a:r>
            <a:endParaRPr>
              <a:solidFill>
                <a:schemeClr val="dk1"/>
              </a:solidFill>
              <a:latin typeface="Lexend Deca"/>
              <a:ea typeface="Lexend Deca"/>
              <a:cs typeface="Lexend Deca"/>
              <a:sym typeface="Lexend Deca"/>
            </a:endParaRPr>
          </a:p>
          <a:p>
            <a:pPr indent="0" lvl="0" marL="0" rtl="0" algn="l">
              <a:spcBef>
                <a:spcPts val="0"/>
              </a:spcBef>
              <a:spcAft>
                <a:spcPts val="0"/>
              </a:spcAft>
              <a:buNone/>
            </a:pPr>
            <a:r>
              <a:rPr b="1" lang="en">
                <a:solidFill>
                  <a:schemeClr val="dk1"/>
                </a:solidFill>
                <a:latin typeface="Lexend Deca"/>
                <a:ea typeface="Lexend Deca"/>
                <a:cs typeface="Lexend Deca"/>
                <a:sym typeface="Lexend Deca"/>
              </a:rPr>
              <a:t>Con</a:t>
            </a:r>
            <a:r>
              <a:rPr lang="en">
                <a:solidFill>
                  <a:schemeClr val="dk1"/>
                </a:solidFill>
                <a:latin typeface="Lexend Deca"/>
                <a:ea typeface="Lexend Deca"/>
                <a:cs typeface="Lexend Deca"/>
                <a:sym typeface="Lexend Deca"/>
              </a:rPr>
              <a:t>:</a:t>
            </a:r>
            <a:endParaRPr>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a:solidFill>
                  <a:schemeClr val="dk1"/>
                </a:solidFill>
                <a:latin typeface="Lexend Deca"/>
                <a:ea typeface="Lexend Deca"/>
                <a:cs typeface="Lexend Deca"/>
                <a:sym typeface="Lexend Deca"/>
              </a:rPr>
              <a:t>Needs more data &amp; text variables</a:t>
            </a:r>
            <a:endParaRPr>
              <a:solidFill>
                <a:schemeClr val="dk1"/>
              </a:solidFill>
              <a:latin typeface="Lexend Deca"/>
              <a:ea typeface="Lexend Deca"/>
              <a:cs typeface="Lexend Deca"/>
              <a:sym typeface="Lexend Deca"/>
            </a:endParaRPr>
          </a:p>
          <a:p>
            <a:pPr indent="0" lvl="0" marL="0" rtl="0" algn="l">
              <a:spcBef>
                <a:spcPts val="0"/>
              </a:spcBef>
              <a:spcAft>
                <a:spcPts val="0"/>
              </a:spcAft>
              <a:buNone/>
            </a:pPr>
            <a:r>
              <a:t/>
            </a:r>
            <a:endParaRPr>
              <a:solidFill>
                <a:schemeClr val="dk1"/>
              </a:solidFill>
              <a:latin typeface="Lexend Deca"/>
              <a:ea typeface="Lexend Deca"/>
              <a:cs typeface="Lexend Deca"/>
              <a:sym typeface="Lexend Deca"/>
            </a:endParaRPr>
          </a:p>
        </p:txBody>
      </p:sp>
      <p:sp>
        <p:nvSpPr>
          <p:cNvPr id="1318" name="Google Shape;1318;p54"/>
          <p:cNvSpPr txBox="1"/>
          <p:nvPr/>
        </p:nvSpPr>
        <p:spPr>
          <a:xfrm>
            <a:off x="691250" y="972275"/>
            <a:ext cx="7898700" cy="62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Deca"/>
                <a:ea typeface="Lexend Deca"/>
                <a:cs typeface="Lexend Deca"/>
                <a:sym typeface="Lexend Deca"/>
              </a:rPr>
              <a:t>Input petition features and predict the # of signatures after 30 days</a:t>
            </a:r>
            <a:endParaRPr>
              <a:solidFill>
                <a:schemeClr val="dk1"/>
              </a:solidFill>
              <a:latin typeface="Lexend Deca"/>
              <a:ea typeface="Lexend Deca"/>
              <a:cs typeface="Lexend Deca"/>
              <a:sym typeface="Lexend Deca"/>
            </a:endParaRPr>
          </a:p>
          <a:p>
            <a:pPr indent="0" lvl="0" marL="0" rtl="0" algn="l">
              <a:spcBef>
                <a:spcPts val="0"/>
              </a:spcBef>
              <a:spcAft>
                <a:spcPts val="0"/>
              </a:spcAft>
              <a:buNone/>
            </a:pPr>
            <a:r>
              <a:t/>
            </a:r>
            <a:endParaRPr>
              <a:solidFill>
                <a:schemeClr val="dk1"/>
              </a:solidFill>
              <a:latin typeface="Lexend Deca"/>
              <a:ea typeface="Lexend Deca"/>
              <a:cs typeface="Lexend Deca"/>
              <a:sym typeface="Lexend Deca"/>
            </a:endParaRPr>
          </a:p>
        </p:txBody>
      </p:sp>
      <p:sp>
        <p:nvSpPr>
          <p:cNvPr id="1319" name="Google Shape;1319;p54"/>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1320" name="Google Shape;1320;p54"/>
          <p:cNvGrpSpPr/>
          <p:nvPr/>
        </p:nvGrpSpPr>
        <p:grpSpPr>
          <a:xfrm>
            <a:off x="998600" y="4799013"/>
            <a:ext cx="7096975" cy="206763"/>
            <a:chOff x="998600" y="4875213"/>
            <a:chExt cx="7096975" cy="206763"/>
          </a:xfrm>
        </p:grpSpPr>
        <p:sp>
          <p:nvSpPr>
            <p:cNvPr id="1321" name="Google Shape;1321;p54"/>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1322" name="Google Shape;1322;p54"/>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1323" name="Google Shape;1323;p54"/>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1324" name="Google Shape;1324;p54"/>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1325" name="Google Shape;1325;p54"/>
          <p:cNvSpPr/>
          <p:nvPr/>
        </p:nvSpPr>
        <p:spPr>
          <a:xfrm>
            <a:off x="288487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55"/>
          <p:cNvSpPr txBox="1"/>
          <p:nvPr>
            <p:ph idx="1" type="subTitle"/>
          </p:nvPr>
        </p:nvSpPr>
        <p:spPr>
          <a:xfrm>
            <a:off x="590450" y="1353213"/>
            <a:ext cx="7327800" cy="27906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Accuracy of predicting successful petition: </a:t>
            </a:r>
            <a:r>
              <a:rPr lang="en" sz="1700"/>
              <a:t>85.86%</a:t>
            </a:r>
            <a:endParaRPr sz="1700"/>
          </a:p>
          <a:p>
            <a:pPr indent="-336550" lvl="0" marL="457200" rtl="0" algn="l">
              <a:spcBef>
                <a:spcPts val="1000"/>
              </a:spcBef>
              <a:spcAft>
                <a:spcPts val="0"/>
              </a:spcAft>
              <a:buSzPts val="1700"/>
              <a:buChar char="●"/>
            </a:pPr>
            <a:r>
              <a:rPr lang="en" sz="1700"/>
              <a:t>Training </a:t>
            </a:r>
            <a:r>
              <a:rPr lang="en" sz="1700"/>
              <a:t>accuracy is smaller than testing</a:t>
            </a:r>
            <a:r>
              <a:rPr lang="en" sz="1700"/>
              <a:t> indicating that the </a:t>
            </a:r>
            <a:r>
              <a:rPr b="1" lang="en" sz="1700"/>
              <a:t>model is good predictor for the data</a:t>
            </a:r>
            <a:endParaRPr b="1" sz="1700"/>
          </a:p>
          <a:p>
            <a:pPr indent="-336550" lvl="0" marL="457200" rtl="0" algn="l">
              <a:spcBef>
                <a:spcPts val="1000"/>
              </a:spcBef>
              <a:spcAft>
                <a:spcPts val="0"/>
              </a:spcAft>
              <a:buSzPts val="1700"/>
              <a:buChar char="●"/>
            </a:pPr>
            <a:r>
              <a:rPr lang="en" sz="1700"/>
              <a:t>High correlation between signs_30d and signs_7d compared to other predictors</a:t>
            </a:r>
            <a:endParaRPr sz="1700"/>
          </a:p>
          <a:p>
            <a:pPr indent="-336550" lvl="1" marL="914400" rtl="0" algn="l">
              <a:spcBef>
                <a:spcPts val="1000"/>
              </a:spcBef>
              <a:spcAft>
                <a:spcPts val="0"/>
              </a:spcAft>
              <a:buSzPts val="1700"/>
              <a:buChar char="○"/>
            </a:pPr>
            <a:r>
              <a:rPr lang="en" sz="1700"/>
              <a:t>Additional influential features needed to decrease weight of single predictor</a:t>
            </a:r>
            <a:endParaRPr sz="1700"/>
          </a:p>
          <a:p>
            <a:pPr indent="-336550" lvl="0" marL="457200" rtl="0" algn="l">
              <a:spcBef>
                <a:spcPts val="1000"/>
              </a:spcBef>
              <a:spcAft>
                <a:spcPts val="0"/>
              </a:spcAft>
              <a:buSzPts val="1700"/>
              <a:buChar char="●"/>
            </a:pPr>
            <a:r>
              <a:rPr lang="en" sz="1700"/>
              <a:t>Used solely numerical variables, could improve accuracy through categorical (such as user/staff tags)</a:t>
            </a:r>
            <a:endParaRPr sz="1700"/>
          </a:p>
        </p:txBody>
      </p:sp>
      <p:sp>
        <p:nvSpPr>
          <p:cNvPr id="1331" name="Google Shape;1331;p55"/>
          <p:cNvSpPr txBox="1"/>
          <p:nvPr>
            <p:ph type="title"/>
          </p:nvPr>
        </p:nvSpPr>
        <p:spPr>
          <a:xfrm>
            <a:off x="690050" y="485350"/>
            <a:ext cx="7128600" cy="10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Key Takeaways: </a:t>
            </a:r>
            <a:r>
              <a:rPr lang="en" sz="3200"/>
              <a:t>Linear</a:t>
            </a:r>
            <a:r>
              <a:rPr lang="en" sz="3200"/>
              <a:t> Regression</a:t>
            </a:r>
            <a:endParaRPr sz="3200"/>
          </a:p>
        </p:txBody>
      </p:sp>
      <p:grpSp>
        <p:nvGrpSpPr>
          <p:cNvPr id="1332" name="Google Shape;1332;p55"/>
          <p:cNvGrpSpPr/>
          <p:nvPr/>
        </p:nvGrpSpPr>
        <p:grpSpPr>
          <a:xfrm>
            <a:off x="6007093" y="3948758"/>
            <a:ext cx="618040" cy="617389"/>
            <a:chOff x="2272075" y="2750050"/>
            <a:chExt cx="451025" cy="450550"/>
          </a:xfrm>
        </p:grpSpPr>
        <p:sp>
          <p:nvSpPr>
            <p:cNvPr id="1333" name="Google Shape;1333;p55"/>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5"/>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5"/>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5"/>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5"/>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5"/>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5"/>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5"/>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5"/>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5"/>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5"/>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5"/>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5"/>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5"/>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5"/>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5"/>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9" name="Google Shape;1349;p55"/>
          <p:cNvGrpSpPr/>
          <p:nvPr/>
        </p:nvGrpSpPr>
        <p:grpSpPr>
          <a:xfrm>
            <a:off x="7656218" y="947008"/>
            <a:ext cx="618040" cy="617389"/>
            <a:chOff x="2272075" y="2750050"/>
            <a:chExt cx="451025" cy="450550"/>
          </a:xfrm>
        </p:grpSpPr>
        <p:sp>
          <p:nvSpPr>
            <p:cNvPr id="1350" name="Google Shape;1350;p55"/>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5"/>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5"/>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5"/>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5"/>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5"/>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5"/>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5"/>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5"/>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5"/>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5"/>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5"/>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5"/>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5"/>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5"/>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5"/>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6" name="Google Shape;1366;p55"/>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1367" name="Google Shape;1367;p55"/>
          <p:cNvGrpSpPr/>
          <p:nvPr/>
        </p:nvGrpSpPr>
        <p:grpSpPr>
          <a:xfrm>
            <a:off x="998600" y="4799013"/>
            <a:ext cx="7096975" cy="206763"/>
            <a:chOff x="998600" y="4875213"/>
            <a:chExt cx="7096975" cy="206763"/>
          </a:xfrm>
        </p:grpSpPr>
        <p:sp>
          <p:nvSpPr>
            <p:cNvPr id="1368" name="Google Shape;1368;p55"/>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1369" name="Google Shape;1369;p55"/>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1370" name="Google Shape;1370;p55"/>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1371" name="Google Shape;1371;p55"/>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1372" name="Google Shape;1372;p55"/>
          <p:cNvSpPr/>
          <p:nvPr/>
        </p:nvSpPr>
        <p:spPr>
          <a:xfrm>
            <a:off x="288487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56"/>
          <p:cNvSpPr txBox="1"/>
          <p:nvPr>
            <p:ph type="title"/>
          </p:nvPr>
        </p:nvSpPr>
        <p:spPr>
          <a:xfrm>
            <a:off x="704200" y="471775"/>
            <a:ext cx="6286800" cy="6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of Features: Neg Binomial</a:t>
            </a:r>
            <a:endParaRPr/>
          </a:p>
        </p:txBody>
      </p:sp>
      <p:grpSp>
        <p:nvGrpSpPr>
          <p:cNvPr id="1378" name="Google Shape;1378;p56"/>
          <p:cNvGrpSpPr/>
          <p:nvPr/>
        </p:nvGrpSpPr>
        <p:grpSpPr>
          <a:xfrm>
            <a:off x="7277593" y="504483"/>
            <a:ext cx="618040" cy="617389"/>
            <a:chOff x="2272075" y="2750050"/>
            <a:chExt cx="451025" cy="450550"/>
          </a:xfrm>
        </p:grpSpPr>
        <p:sp>
          <p:nvSpPr>
            <p:cNvPr id="1379" name="Google Shape;1379;p56"/>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6"/>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6"/>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6"/>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6"/>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6"/>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6"/>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6"/>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6"/>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6"/>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6"/>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6"/>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6"/>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6"/>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6"/>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6"/>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5" name="Google Shape;1395;p56"/>
          <p:cNvGrpSpPr/>
          <p:nvPr/>
        </p:nvGrpSpPr>
        <p:grpSpPr>
          <a:xfrm>
            <a:off x="8141250" y="391038"/>
            <a:ext cx="451025" cy="450550"/>
            <a:chOff x="2272075" y="2750050"/>
            <a:chExt cx="451025" cy="450550"/>
          </a:xfrm>
        </p:grpSpPr>
        <p:sp>
          <p:nvSpPr>
            <p:cNvPr id="1396" name="Google Shape;1396;p56"/>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6"/>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6"/>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6"/>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6"/>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6"/>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6"/>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6"/>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6"/>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6"/>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6"/>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6"/>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6"/>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6"/>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6"/>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6"/>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2" name="Google Shape;1412;p56"/>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1413" name="Google Shape;1413;p56"/>
          <p:cNvGrpSpPr/>
          <p:nvPr/>
        </p:nvGrpSpPr>
        <p:grpSpPr>
          <a:xfrm>
            <a:off x="998600" y="4799013"/>
            <a:ext cx="7096975" cy="206763"/>
            <a:chOff x="998600" y="4875213"/>
            <a:chExt cx="7096975" cy="206763"/>
          </a:xfrm>
        </p:grpSpPr>
        <p:sp>
          <p:nvSpPr>
            <p:cNvPr id="1414" name="Google Shape;1414;p56"/>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1415" name="Google Shape;1415;p56"/>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1416" name="Google Shape;1416;p56"/>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1417" name="Google Shape;1417;p56"/>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1418" name="Google Shape;1418;p56"/>
          <p:cNvSpPr/>
          <p:nvPr/>
        </p:nvSpPr>
        <p:spPr>
          <a:xfrm>
            <a:off x="288487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419" name="Google Shape;1419;p56"/>
          <p:cNvGraphicFramePr/>
          <p:nvPr/>
        </p:nvGraphicFramePr>
        <p:xfrm>
          <a:off x="408575" y="1267488"/>
          <a:ext cx="3000000" cy="3000000"/>
        </p:xfrm>
        <a:graphic>
          <a:graphicData uri="http://schemas.openxmlformats.org/drawingml/2006/table">
            <a:tbl>
              <a:tblPr>
                <a:noFill/>
                <a:tableStyleId>{0191BDA4-26FA-41B1-B29E-8031F725CE81}</a:tableStyleId>
              </a:tblPr>
              <a:tblGrid>
                <a:gridCol w="1083950"/>
                <a:gridCol w="1008250"/>
                <a:gridCol w="1035750"/>
                <a:gridCol w="1042650"/>
                <a:gridCol w="1042650"/>
                <a:gridCol w="1042650"/>
                <a:gridCol w="1157650"/>
                <a:gridCol w="927675"/>
              </a:tblGrid>
              <a:tr h="967200">
                <a:tc>
                  <a:txBody>
                    <a:bodyPr/>
                    <a:lstStyle/>
                    <a:p>
                      <a:pPr indent="0" lvl="0" marL="0" rtl="0" algn="ctr">
                        <a:spcBef>
                          <a:spcPts val="0"/>
                        </a:spcBef>
                        <a:spcAft>
                          <a:spcPts val="0"/>
                        </a:spcAft>
                        <a:buNone/>
                      </a:pPr>
                      <a:r>
                        <a:rPr b="1" lang="en" sz="1200">
                          <a:solidFill>
                            <a:schemeClr val="dk1"/>
                          </a:solidFill>
                          <a:latin typeface="Lexend Deca"/>
                          <a:ea typeface="Lexend Deca"/>
                          <a:cs typeface="Lexend Deca"/>
                          <a:sym typeface="Lexend Deca"/>
                        </a:rPr>
                        <a:t>Feature</a:t>
                      </a:r>
                      <a:endParaRPr b="1" sz="1200">
                        <a:solidFill>
                          <a:schemeClr val="dk1"/>
                        </a:solidFill>
                        <a:latin typeface="Lexend Deca"/>
                        <a:ea typeface="Lexend Deca"/>
                        <a:cs typeface="Lexend Deca"/>
                        <a:sym typeface="Lexend Deca"/>
                      </a:endParaRPr>
                    </a:p>
                  </a:txBody>
                  <a:tcPr marT="91425" marB="91425" marR="91425" marL="91425" anchor="ctr">
                    <a:solidFill>
                      <a:srgbClr val="B1B1B1">
                        <a:alpha val="49020"/>
                      </a:srgbClr>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7-Day Signatures</a:t>
                      </a:r>
                      <a:endParaRPr sz="1200">
                        <a:solidFill>
                          <a:schemeClr val="dk1"/>
                        </a:solidFill>
                        <a:latin typeface="Lexend Deca"/>
                        <a:ea typeface="Lexend Deca"/>
                        <a:cs typeface="Lexend Deca"/>
                        <a:sym typeface="Lexend Deca"/>
                      </a:endParaRPr>
                    </a:p>
                  </a:txBody>
                  <a:tcPr marT="91425" marB="91425" marR="91425" marL="91425" anchor="ctr">
                    <a:solidFill>
                      <a:srgbClr val="FFADAD">
                        <a:alpha val="39220"/>
                      </a:srgbClr>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1-7 Day Signatures Ratio</a:t>
                      </a:r>
                      <a:endParaRPr sz="1200">
                        <a:solidFill>
                          <a:schemeClr val="dk1"/>
                        </a:solidFill>
                        <a:latin typeface="Lexend Deca"/>
                        <a:ea typeface="Lexend Deca"/>
                        <a:cs typeface="Lexend Deca"/>
                        <a:sym typeface="Lexend Deca"/>
                      </a:endParaRPr>
                    </a:p>
                  </a:txBody>
                  <a:tcPr marT="91425" marB="91425" marR="91425" marL="91425" anchor="ctr">
                    <a:solidFill>
                      <a:srgbClr val="FFADAD">
                        <a:alpha val="39220"/>
                      </a:srgbClr>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Compound Ask Polarity Score</a:t>
                      </a:r>
                      <a:endParaRPr sz="1200">
                        <a:solidFill>
                          <a:schemeClr val="dk1"/>
                        </a:solidFill>
                        <a:latin typeface="Lexend Deca"/>
                        <a:ea typeface="Lexend Deca"/>
                        <a:cs typeface="Lexend Deca"/>
                        <a:sym typeface="Lexend Deca"/>
                      </a:endParaRPr>
                    </a:p>
                  </a:txBody>
                  <a:tcPr marT="91425" marB="91425" marR="91425" marL="91425" anchor="ctr">
                    <a:solidFill>
                      <a:srgbClr val="FFADAD">
                        <a:alpha val="39220"/>
                      </a:srgbClr>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Number of User Tags</a:t>
                      </a:r>
                      <a:endParaRPr sz="1200">
                        <a:solidFill>
                          <a:schemeClr val="dk1"/>
                        </a:solidFill>
                        <a:latin typeface="Lexend Deca"/>
                        <a:ea typeface="Lexend Deca"/>
                        <a:cs typeface="Lexend Deca"/>
                        <a:sym typeface="Lexend Deca"/>
                      </a:endParaRPr>
                    </a:p>
                  </a:txBody>
                  <a:tcPr marT="91425" marB="91425" marR="91425" marL="91425" anchor="ctr">
                    <a:solidFill>
                      <a:srgbClr val="FFADAD">
                        <a:alpha val="39220"/>
                      </a:srgbClr>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Number of Profanity Words</a:t>
                      </a:r>
                      <a:endParaRPr sz="1200">
                        <a:solidFill>
                          <a:schemeClr val="dk1"/>
                        </a:solidFill>
                        <a:latin typeface="Lexend Deca"/>
                        <a:ea typeface="Lexend Deca"/>
                        <a:cs typeface="Lexend Deca"/>
                        <a:sym typeface="Lexend Deca"/>
                      </a:endParaRPr>
                    </a:p>
                  </a:txBody>
                  <a:tcPr marT="91425" marB="91425" marR="91425" marL="91425" anchor="ctr">
                    <a:solidFill>
                      <a:srgbClr val="FFADAD">
                        <a:alpha val="39220"/>
                      </a:srgbClr>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Amount of Punctuation</a:t>
                      </a:r>
                      <a:endParaRPr sz="1200">
                        <a:solidFill>
                          <a:schemeClr val="dk1"/>
                        </a:solidFill>
                        <a:latin typeface="Lexend Deca"/>
                        <a:ea typeface="Lexend Deca"/>
                        <a:cs typeface="Lexend Deca"/>
                        <a:sym typeface="Lexend Deca"/>
                      </a:endParaRPr>
                    </a:p>
                  </a:txBody>
                  <a:tcPr marT="91425" marB="91425" marR="91425" marL="91425" anchor="ctr">
                    <a:solidFill>
                      <a:srgbClr val="FFADAD">
                        <a:alpha val="39220"/>
                      </a:srgbClr>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Ask</a:t>
                      </a:r>
                      <a:endParaRPr sz="1200">
                        <a:solidFill>
                          <a:schemeClr val="dk1"/>
                        </a:solidFill>
                        <a:latin typeface="Lexend Deca"/>
                        <a:ea typeface="Lexend Deca"/>
                        <a:cs typeface="Lexend Deca"/>
                        <a:sym typeface="Lexend Deca"/>
                      </a:endParaRPr>
                    </a:p>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Length</a:t>
                      </a:r>
                      <a:endParaRPr sz="1200">
                        <a:solidFill>
                          <a:schemeClr val="dk1"/>
                        </a:solidFill>
                        <a:latin typeface="Lexend Deca"/>
                        <a:ea typeface="Lexend Deca"/>
                        <a:cs typeface="Lexend Deca"/>
                        <a:sym typeface="Lexend Deca"/>
                      </a:endParaRPr>
                    </a:p>
                  </a:txBody>
                  <a:tcPr marT="91425" marB="91425" marR="91425" marL="91425" anchor="ctr">
                    <a:solidFill>
                      <a:srgbClr val="FFADAD">
                        <a:alpha val="39220"/>
                      </a:srgbClr>
                    </a:solidFill>
                  </a:tcPr>
                </a:tc>
              </a:tr>
              <a:tr h="694400">
                <a:tc>
                  <a:txBody>
                    <a:bodyPr/>
                    <a:lstStyle/>
                    <a:p>
                      <a:pPr indent="0" lvl="0" marL="0" rtl="0" algn="ctr">
                        <a:spcBef>
                          <a:spcPts val="0"/>
                        </a:spcBef>
                        <a:spcAft>
                          <a:spcPts val="0"/>
                        </a:spcAft>
                        <a:buNone/>
                      </a:pPr>
                      <a:r>
                        <a:rPr b="1" lang="en" sz="1200">
                          <a:solidFill>
                            <a:schemeClr val="dk1"/>
                          </a:solidFill>
                          <a:latin typeface="Lexend Deca"/>
                          <a:ea typeface="Lexend Deca"/>
                          <a:cs typeface="Lexend Deca"/>
                          <a:sym typeface="Lexend Deca"/>
                        </a:rPr>
                        <a:t>Weight in Model</a:t>
                      </a:r>
                      <a:endParaRPr sz="1200">
                        <a:solidFill>
                          <a:schemeClr val="dk1"/>
                        </a:solidFill>
                        <a:latin typeface="Lexend Deca"/>
                        <a:ea typeface="Lexend Deca"/>
                        <a:cs typeface="Lexend Deca"/>
                        <a:sym typeface="Lexend Deca"/>
                      </a:endParaRPr>
                    </a:p>
                  </a:txBody>
                  <a:tcPr marT="91425" marB="91425" marR="91425" marL="91425" anchor="ctr">
                    <a:solidFill>
                      <a:srgbClr val="B1B1B1">
                        <a:alpha val="49020"/>
                      </a:srgbClr>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0.002</a:t>
                      </a:r>
                      <a:endParaRPr sz="1200">
                        <a:solidFill>
                          <a:schemeClr val="dk1"/>
                        </a:solidFill>
                        <a:latin typeface="Lexend Deca"/>
                        <a:ea typeface="Lexend Deca"/>
                        <a:cs typeface="Lexend Deca"/>
                        <a:sym typeface="Lexend Dec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0.050</a:t>
                      </a:r>
                      <a:endParaRPr sz="1200">
                        <a:solidFill>
                          <a:schemeClr val="dk1"/>
                        </a:solidFill>
                        <a:latin typeface="Lexend Deca"/>
                        <a:ea typeface="Lexend Deca"/>
                        <a:cs typeface="Lexend Deca"/>
                        <a:sym typeface="Lexend Dec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0.285</a:t>
                      </a:r>
                      <a:endParaRPr sz="1200">
                        <a:solidFill>
                          <a:schemeClr val="dk1"/>
                        </a:solidFill>
                        <a:latin typeface="Lexend Deca"/>
                        <a:ea typeface="Lexend Deca"/>
                        <a:cs typeface="Lexend Deca"/>
                        <a:sym typeface="Lexend Dec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0.027</a:t>
                      </a:r>
                      <a:endParaRPr sz="1200">
                        <a:solidFill>
                          <a:schemeClr val="dk1"/>
                        </a:solidFill>
                        <a:latin typeface="Lexend Deca"/>
                        <a:ea typeface="Lexend Deca"/>
                        <a:cs typeface="Lexend Deca"/>
                        <a:sym typeface="Lexend Dec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-1.358</a:t>
                      </a:r>
                      <a:endParaRPr sz="1200">
                        <a:solidFill>
                          <a:schemeClr val="dk1"/>
                        </a:solidFill>
                        <a:latin typeface="Lexend Deca"/>
                        <a:ea typeface="Lexend Deca"/>
                        <a:cs typeface="Lexend Deca"/>
                        <a:sym typeface="Lexend Dec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-0.001</a:t>
                      </a:r>
                      <a:endParaRPr sz="1200">
                        <a:solidFill>
                          <a:schemeClr val="dk1"/>
                        </a:solidFill>
                        <a:latin typeface="Lexend Deca"/>
                        <a:ea typeface="Lexend Deca"/>
                        <a:cs typeface="Lexend Deca"/>
                        <a:sym typeface="Lexend Dec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0.014</a:t>
                      </a:r>
                      <a:endParaRPr sz="1200">
                        <a:solidFill>
                          <a:schemeClr val="dk1"/>
                        </a:solidFill>
                        <a:latin typeface="Lexend Deca"/>
                        <a:ea typeface="Lexend Deca"/>
                        <a:cs typeface="Lexend Deca"/>
                        <a:sym typeface="Lexend Deca"/>
                      </a:endParaRPr>
                    </a:p>
                  </a:txBody>
                  <a:tcPr marT="91425" marB="91425" marR="91425" marL="91425" anchor="ctr"/>
                </a:tc>
              </a:tr>
              <a:tr h="832425">
                <a:tc>
                  <a:txBody>
                    <a:bodyPr/>
                    <a:lstStyle/>
                    <a:p>
                      <a:pPr indent="0" lvl="0" marL="0" rtl="0" algn="ctr">
                        <a:spcBef>
                          <a:spcPts val="0"/>
                        </a:spcBef>
                        <a:spcAft>
                          <a:spcPts val="0"/>
                        </a:spcAft>
                        <a:buNone/>
                      </a:pPr>
                      <a:r>
                        <a:rPr b="1" lang="en" sz="1200">
                          <a:solidFill>
                            <a:schemeClr val="dk1"/>
                          </a:solidFill>
                          <a:latin typeface="Lexend Deca"/>
                          <a:ea typeface="Lexend Deca"/>
                          <a:cs typeface="Lexend Deca"/>
                          <a:sym typeface="Lexend Deca"/>
                        </a:rPr>
                        <a:t>p-value</a:t>
                      </a:r>
                      <a:endParaRPr sz="1200">
                        <a:solidFill>
                          <a:schemeClr val="dk1"/>
                        </a:solidFill>
                        <a:latin typeface="Lexend Deca"/>
                        <a:ea typeface="Lexend Deca"/>
                        <a:cs typeface="Lexend Deca"/>
                        <a:sym typeface="Lexend Deca"/>
                      </a:endParaRPr>
                    </a:p>
                  </a:txBody>
                  <a:tcPr marT="91425" marB="91425" marR="91425" marL="91425" anchor="ctr">
                    <a:solidFill>
                      <a:srgbClr val="B1B1B1">
                        <a:alpha val="49020"/>
                      </a:srgbClr>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~~0</a:t>
                      </a:r>
                      <a:endParaRPr sz="1200">
                        <a:solidFill>
                          <a:schemeClr val="dk1"/>
                        </a:solidFill>
                        <a:latin typeface="Lexend Deca"/>
                        <a:ea typeface="Lexend Deca"/>
                        <a:cs typeface="Lexend Deca"/>
                        <a:sym typeface="Lexend Dec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~~0</a:t>
                      </a:r>
                      <a:endParaRPr sz="1200">
                        <a:solidFill>
                          <a:schemeClr val="dk1"/>
                        </a:solidFill>
                        <a:latin typeface="Lexend Deca"/>
                        <a:ea typeface="Lexend Deca"/>
                        <a:cs typeface="Lexend Deca"/>
                        <a:sym typeface="Lexend Dec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~~0</a:t>
                      </a:r>
                      <a:endParaRPr sz="1200">
                        <a:solidFill>
                          <a:schemeClr val="dk1"/>
                        </a:solidFill>
                        <a:latin typeface="Lexend Deca"/>
                        <a:ea typeface="Lexend Deca"/>
                        <a:cs typeface="Lexend Deca"/>
                        <a:sym typeface="Lexend Dec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0.109</a:t>
                      </a:r>
                      <a:endParaRPr sz="1200">
                        <a:solidFill>
                          <a:schemeClr val="dk1"/>
                        </a:solidFill>
                        <a:latin typeface="Lexend Deca"/>
                        <a:ea typeface="Lexend Deca"/>
                        <a:cs typeface="Lexend Deca"/>
                        <a:sym typeface="Lexend Dec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~~0</a:t>
                      </a:r>
                      <a:endParaRPr sz="1200">
                        <a:solidFill>
                          <a:schemeClr val="dk1"/>
                        </a:solidFill>
                        <a:latin typeface="Lexend Deca"/>
                        <a:ea typeface="Lexend Deca"/>
                        <a:cs typeface="Lexend Deca"/>
                        <a:sym typeface="Lexend Dec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0.868</a:t>
                      </a:r>
                      <a:endParaRPr sz="1200">
                        <a:solidFill>
                          <a:schemeClr val="dk1"/>
                        </a:solidFill>
                        <a:latin typeface="Lexend Deca"/>
                        <a:ea typeface="Lexend Deca"/>
                        <a:cs typeface="Lexend Deca"/>
                        <a:sym typeface="Lexend Dec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~~0</a:t>
                      </a:r>
                      <a:endParaRPr sz="1200">
                        <a:solidFill>
                          <a:schemeClr val="dk1"/>
                        </a:solidFill>
                        <a:latin typeface="Lexend Deca"/>
                        <a:ea typeface="Lexend Deca"/>
                        <a:cs typeface="Lexend Deca"/>
                        <a:sym typeface="Lexend Deca"/>
                      </a:endParaRPr>
                    </a:p>
                  </a:txBody>
                  <a:tcPr marT="91425" marB="91425" marR="91425" marL="91425" anchor="ctr"/>
                </a:tc>
              </a:tr>
            </a:tbl>
          </a:graphicData>
        </a:graphic>
      </p:graphicFrame>
      <p:sp>
        <p:nvSpPr>
          <p:cNvPr id="1420" name="Google Shape;1420;p56"/>
          <p:cNvSpPr txBox="1"/>
          <p:nvPr/>
        </p:nvSpPr>
        <p:spPr>
          <a:xfrm>
            <a:off x="491225" y="3944075"/>
            <a:ext cx="8258700" cy="62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300">
                <a:solidFill>
                  <a:schemeClr val="dk1"/>
                </a:solidFill>
                <a:latin typeface="Lexend Deca"/>
                <a:ea typeface="Lexend Deca"/>
                <a:cs typeface="Lexend Deca"/>
                <a:sym typeface="Lexend Deca"/>
              </a:rPr>
              <a:t>Weights: average change of ‘30-Day Signatures’ associated with a one unit increase in each feature</a:t>
            </a:r>
            <a:endParaRPr i="1" sz="1300">
              <a:solidFill>
                <a:schemeClr val="dk1"/>
              </a:solidFill>
              <a:latin typeface="Lexend Deca"/>
              <a:ea typeface="Lexend Deca"/>
              <a:cs typeface="Lexend Deca"/>
              <a:sym typeface="Lexend Dec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grpSp>
        <p:nvGrpSpPr>
          <p:cNvPr id="1425" name="Google Shape;1425;p57"/>
          <p:cNvGrpSpPr/>
          <p:nvPr/>
        </p:nvGrpSpPr>
        <p:grpSpPr>
          <a:xfrm>
            <a:off x="7277593" y="504483"/>
            <a:ext cx="618040" cy="617389"/>
            <a:chOff x="2272075" y="2750050"/>
            <a:chExt cx="451025" cy="450550"/>
          </a:xfrm>
        </p:grpSpPr>
        <p:sp>
          <p:nvSpPr>
            <p:cNvPr id="1426" name="Google Shape;1426;p57"/>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7"/>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7"/>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7"/>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7"/>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7"/>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7"/>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7"/>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7"/>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7"/>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7"/>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7"/>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7"/>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7"/>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7"/>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7"/>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2" name="Google Shape;1442;p57"/>
          <p:cNvGrpSpPr/>
          <p:nvPr/>
        </p:nvGrpSpPr>
        <p:grpSpPr>
          <a:xfrm>
            <a:off x="8141250" y="391038"/>
            <a:ext cx="451025" cy="450550"/>
            <a:chOff x="2272075" y="2750050"/>
            <a:chExt cx="451025" cy="450550"/>
          </a:xfrm>
        </p:grpSpPr>
        <p:sp>
          <p:nvSpPr>
            <p:cNvPr id="1443" name="Google Shape;1443;p57"/>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7"/>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7"/>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7"/>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7"/>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7"/>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7"/>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7"/>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7"/>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7"/>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7"/>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7"/>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7"/>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7"/>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7"/>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7"/>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9" name="Google Shape;1459;p57"/>
          <p:cNvSpPr txBox="1"/>
          <p:nvPr>
            <p:ph idx="1" type="subTitle"/>
          </p:nvPr>
        </p:nvSpPr>
        <p:spPr>
          <a:xfrm>
            <a:off x="511600" y="1426675"/>
            <a:ext cx="4021200" cy="27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t>Strong Features</a:t>
            </a:r>
            <a:endParaRPr i="1" sz="1600"/>
          </a:p>
          <a:p>
            <a:pPr indent="-323850" lvl="0" marL="457200" rtl="0" algn="l">
              <a:lnSpc>
                <a:spcPct val="115000"/>
              </a:lnSpc>
              <a:spcBef>
                <a:spcPts val="1000"/>
              </a:spcBef>
              <a:spcAft>
                <a:spcPts val="0"/>
              </a:spcAft>
              <a:buSzPts val="1500"/>
              <a:buChar char="●"/>
            </a:pPr>
            <a:r>
              <a:rPr lang="en" sz="1500"/>
              <a:t>7 Day Signatures</a:t>
            </a:r>
            <a:endParaRPr sz="1500"/>
          </a:p>
          <a:p>
            <a:pPr indent="-323850" lvl="0" marL="457200" rtl="0" algn="l">
              <a:lnSpc>
                <a:spcPct val="115000"/>
              </a:lnSpc>
              <a:spcBef>
                <a:spcPts val="0"/>
              </a:spcBef>
              <a:spcAft>
                <a:spcPts val="0"/>
              </a:spcAft>
              <a:buSzPts val="1500"/>
              <a:buChar char="●"/>
            </a:pPr>
            <a:r>
              <a:rPr lang="en" sz="1500"/>
              <a:t>1-7 Day Signatures Ratio</a:t>
            </a:r>
            <a:endParaRPr sz="1500"/>
          </a:p>
          <a:p>
            <a:pPr indent="-323850" lvl="0" marL="457200" rtl="0" algn="l">
              <a:lnSpc>
                <a:spcPct val="115000"/>
              </a:lnSpc>
              <a:spcBef>
                <a:spcPts val="0"/>
              </a:spcBef>
              <a:spcAft>
                <a:spcPts val="0"/>
              </a:spcAft>
              <a:buSzPts val="1500"/>
              <a:buChar char="●"/>
            </a:pPr>
            <a:r>
              <a:rPr lang="en" sz="1500"/>
              <a:t>Compound Ask Polarity Score</a:t>
            </a:r>
            <a:endParaRPr sz="1500"/>
          </a:p>
          <a:p>
            <a:pPr indent="-323850" lvl="0" marL="457200" rtl="0" algn="l">
              <a:lnSpc>
                <a:spcPct val="115000"/>
              </a:lnSpc>
              <a:spcBef>
                <a:spcPts val="0"/>
              </a:spcBef>
              <a:spcAft>
                <a:spcPts val="0"/>
              </a:spcAft>
              <a:buSzPts val="1500"/>
              <a:buChar char="●"/>
            </a:pPr>
            <a:r>
              <a:rPr lang="en" sz="1500"/>
              <a:t># of Profanity Words</a:t>
            </a:r>
            <a:endParaRPr sz="1500"/>
          </a:p>
          <a:p>
            <a:pPr indent="-323850" lvl="0" marL="457200" rtl="0" algn="l">
              <a:lnSpc>
                <a:spcPct val="115000"/>
              </a:lnSpc>
              <a:spcBef>
                <a:spcPts val="0"/>
              </a:spcBef>
              <a:spcAft>
                <a:spcPts val="0"/>
              </a:spcAft>
              <a:buSzPts val="1500"/>
              <a:buChar char="●"/>
            </a:pPr>
            <a:r>
              <a:rPr lang="en" sz="1500"/>
              <a:t>Ask Length</a:t>
            </a:r>
            <a:endParaRPr sz="1500"/>
          </a:p>
          <a:p>
            <a:pPr indent="-323850" lvl="0" marL="457200" rtl="0" algn="l">
              <a:lnSpc>
                <a:spcPct val="115000"/>
              </a:lnSpc>
              <a:spcBef>
                <a:spcPts val="0"/>
              </a:spcBef>
              <a:spcAft>
                <a:spcPts val="0"/>
              </a:spcAft>
              <a:buSzPts val="1500"/>
              <a:buChar char="●"/>
            </a:pPr>
            <a:r>
              <a:rPr lang="en" sz="1500"/>
              <a:t>Has either a staff tag or user tag</a:t>
            </a:r>
            <a:endParaRPr sz="1500"/>
          </a:p>
          <a:p>
            <a:pPr indent="-323850" lvl="0" marL="457200" rtl="0" algn="l">
              <a:lnSpc>
                <a:spcPct val="115000"/>
              </a:lnSpc>
              <a:spcBef>
                <a:spcPts val="0"/>
              </a:spcBef>
              <a:spcAft>
                <a:spcPts val="0"/>
              </a:spcAft>
              <a:buSzPts val="1500"/>
              <a:buChar char="●"/>
            </a:pPr>
            <a:r>
              <a:rPr lang="en" sz="1500"/>
              <a:t>Has a photo</a:t>
            </a:r>
            <a:endParaRPr sz="1500"/>
          </a:p>
          <a:p>
            <a:pPr indent="0" lvl="0" marL="0" rtl="0" algn="l">
              <a:lnSpc>
                <a:spcPct val="115000"/>
              </a:lnSpc>
              <a:spcBef>
                <a:spcPts val="0"/>
              </a:spcBef>
              <a:spcAft>
                <a:spcPts val="0"/>
              </a:spcAft>
              <a:buNone/>
            </a:pPr>
            <a:r>
              <a:t/>
            </a:r>
            <a:endParaRPr sz="1500"/>
          </a:p>
        </p:txBody>
      </p:sp>
      <p:sp>
        <p:nvSpPr>
          <p:cNvPr id="1460" name="Google Shape;1460;p57"/>
          <p:cNvSpPr txBox="1"/>
          <p:nvPr/>
        </p:nvSpPr>
        <p:spPr>
          <a:xfrm>
            <a:off x="4836325" y="1427300"/>
            <a:ext cx="3793800" cy="242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Lexend Deca"/>
                <a:ea typeface="Lexend Deca"/>
                <a:cs typeface="Lexend Deca"/>
                <a:sym typeface="Lexend Deca"/>
              </a:rPr>
              <a:t>Weak Features</a:t>
            </a:r>
            <a:endParaRPr b="1" sz="1600">
              <a:solidFill>
                <a:schemeClr val="dk1"/>
              </a:solidFill>
              <a:latin typeface="Lexend Deca"/>
              <a:ea typeface="Lexend Deca"/>
              <a:cs typeface="Lexend Deca"/>
              <a:sym typeface="Lexend Deca"/>
            </a:endParaRPr>
          </a:p>
          <a:p>
            <a:pPr indent="-342900" lvl="0" marL="457200" rtl="0" algn="l">
              <a:lnSpc>
                <a:spcPct val="115000"/>
              </a:lnSpc>
              <a:spcBef>
                <a:spcPts val="1000"/>
              </a:spcBef>
              <a:spcAft>
                <a:spcPts val="0"/>
              </a:spcAft>
              <a:buClr>
                <a:schemeClr val="dk1"/>
              </a:buClr>
              <a:buSzPts val="1800"/>
              <a:buFont typeface="Lexend Deca"/>
              <a:buChar char="●"/>
            </a:pPr>
            <a:r>
              <a:rPr lang="en" sz="1800">
                <a:solidFill>
                  <a:schemeClr val="dk1"/>
                </a:solidFill>
                <a:latin typeface="Lexend Deca"/>
                <a:ea typeface="Lexend Deca"/>
                <a:cs typeface="Lexend Deca"/>
                <a:sym typeface="Lexend Deca"/>
              </a:rPr>
              <a:t>Number of User Tags</a:t>
            </a:r>
            <a:endParaRPr sz="1800">
              <a:solidFill>
                <a:schemeClr val="dk1"/>
              </a:solidFill>
              <a:latin typeface="Lexend Deca"/>
              <a:ea typeface="Lexend Deca"/>
              <a:cs typeface="Lexend Deca"/>
              <a:sym typeface="Lexend Deca"/>
            </a:endParaRPr>
          </a:p>
          <a:p>
            <a:pPr indent="-342900" lvl="0" marL="457200" rtl="0" algn="l">
              <a:lnSpc>
                <a:spcPct val="115000"/>
              </a:lnSpc>
              <a:spcBef>
                <a:spcPts val="0"/>
              </a:spcBef>
              <a:spcAft>
                <a:spcPts val="0"/>
              </a:spcAft>
              <a:buClr>
                <a:schemeClr val="dk1"/>
              </a:buClr>
              <a:buSzPts val="1800"/>
              <a:buFont typeface="Lexend Deca"/>
              <a:buChar char="●"/>
            </a:pPr>
            <a:r>
              <a:rPr lang="en" sz="1800">
                <a:solidFill>
                  <a:schemeClr val="dk1"/>
                </a:solidFill>
                <a:latin typeface="Lexend Deca"/>
                <a:ea typeface="Lexend Deca"/>
                <a:cs typeface="Lexend Deca"/>
                <a:sym typeface="Lexend Deca"/>
              </a:rPr>
              <a:t>Amount of Punctuation</a:t>
            </a:r>
            <a:endParaRPr sz="1800">
              <a:solidFill>
                <a:schemeClr val="dk1"/>
              </a:solidFill>
              <a:latin typeface="Lexend Deca"/>
              <a:ea typeface="Lexend Deca"/>
              <a:cs typeface="Lexend Deca"/>
              <a:sym typeface="Lexend Deca"/>
            </a:endParaRPr>
          </a:p>
          <a:p>
            <a:pPr indent="-342900" lvl="0" marL="457200" rtl="0" algn="l">
              <a:lnSpc>
                <a:spcPct val="115000"/>
              </a:lnSpc>
              <a:spcBef>
                <a:spcPts val="0"/>
              </a:spcBef>
              <a:spcAft>
                <a:spcPts val="0"/>
              </a:spcAft>
              <a:buClr>
                <a:schemeClr val="dk1"/>
              </a:buClr>
              <a:buSzPts val="1800"/>
              <a:buFont typeface="Lexend Deca"/>
              <a:buChar char="●"/>
            </a:pPr>
            <a:r>
              <a:rPr lang="en" sz="1800">
                <a:solidFill>
                  <a:schemeClr val="dk1"/>
                </a:solidFill>
                <a:latin typeface="Lexend Deca"/>
                <a:ea typeface="Lexend Deca"/>
                <a:cs typeface="Lexend Deca"/>
                <a:sym typeface="Lexend Deca"/>
              </a:rPr>
              <a:t>Description Length</a:t>
            </a:r>
            <a:endParaRPr sz="1800">
              <a:solidFill>
                <a:schemeClr val="dk1"/>
              </a:solidFill>
              <a:latin typeface="Lexend Deca"/>
              <a:ea typeface="Lexend Deca"/>
              <a:cs typeface="Lexend Deca"/>
              <a:sym typeface="Lexend Deca"/>
            </a:endParaRPr>
          </a:p>
          <a:p>
            <a:pPr indent="-342900" lvl="0" marL="457200" rtl="0" algn="l">
              <a:lnSpc>
                <a:spcPct val="115000"/>
              </a:lnSpc>
              <a:spcBef>
                <a:spcPts val="0"/>
              </a:spcBef>
              <a:spcAft>
                <a:spcPts val="0"/>
              </a:spcAft>
              <a:buClr>
                <a:schemeClr val="dk1"/>
              </a:buClr>
              <a:buSzPts val="1800"/>
              <a:buFont typeface="Lexend Deca"/>
              <a:buChar char="●"/>
            </a:pPr>
            <a:r>
              <a:rPr lang="en" sz="1800">
                <a:solidFill>
                  <a:schemeClr val="dk1"/>
                </a:solidFill>
                <a:latin typeface="Lexend Deca"/>
                <a:ea typeface="Lexend Deca"/>
                <a:cs typeface="Lexend Deca"/>
                <a:sym typeface="Lexend Deca"/>
              </a:rPr>
              <a:t>Having zero signatures at </a:t>
            </a:r>
            <a:endParaRPr sz="1800">
              <a:solidFill>
                <a:schemeClr val="dk1"/>
              </a:solidFill>
              <a:latin typeface="Lexend Deca"/>
              <a:ea typeface="Lexend Deca"/>
              <a:cs typeface="Lexend Deca"/>
              <a:sym typeface="Lexend Deca"/>
            </a:endParaRPr>
          </a:p>
          <a:p>
            <a:pPr indent="0" lvl="0" marL="457200" rtl="0" algn="l">
              <a:lnSpc>
                <a:spcPct val="115000"/>
              </a:lnSpc>
              <a:spcBef>
                <a:spcPts val="0"/>
              </a:spcBef>
              <a:spcAft>
                <a:spcPts val="0"/>
              </a:spcAft>
              <a:buNone/>
            </a:pPr>
            <a:r>
              <a:rPr lang="en" sz="1800">
                <a:solidFill>
                  <a:schemeClr val="dk1"/>
                </a:solidFill>
                <a:latin typeface="Lexend Deca"/>
                <a:ea typeface="Lexend Deca"/>
                <a:cs typeface="Lexend Deca"/>
                <a:sym typeface="Lexend Deca"/>
              </a:rPr>
              <a:t>7 Days</a:t>
            </a:r>
            <a:endParaRPr sz="1800">
              <a:solidFill>
                <a:schemeClr val="dk1"/>
              </a:solidFill>
              <a:latin typeface="Lexend Deca"/>
              <a:ea typeface="Lexend Deca"/>
              <a:cs typeface="Lexend Deca"/>
              <a:sym typeface="Lexend Deca"/>
            </a:endParaRPr>
          </a:p>
          <a:p>
            <a:pPr indent="0" lvl="0" marL="0" rtl="0" algn="l">
              <a:spcBef>
                <a:spcPts val="0"/>
              </a:spcBef>
              <a:spcAft>
                <a:spcPts val="1000"/>
              </a:spcAft>
              <a:buNone/>
            </a:pPr>
            <a:r>
              <a:t/>
            </a:r>
            <a:endParaRPr sz="1800">
              <a:solidFill>
                <a:schemeClr val="dk1"/>
              </a:solidFill>
              <a:latin typeface="Lexend Deca"/>
              <a:ea typeface="Lexend Deca"/>
              <a:cs typeface="Lexend Deca"/>
              <a:sym typeface="Lexend Deca"/>
            </a:endParaRPr>
          </a:p>
        </p:txBody>
      </p:sp>
      <p:cxnSp>
        <p:nvCxnSpPr>
          <p:cNvPr id="1461" name="Google Shape;1461;p57"/>
          <p:cNvCxnSpPr/>
          <p:nvPr/>
        </p:nvCxnSpPr>
        <p:spPr>
          <a:xfrm>
            <a:off x="4613150" y="1659575"/>
            <a:ext cx="0" cy="2357700"/>
          </a:xfrm>
          <a:prstGeom prst="straightConnector1">
            <a:avLst/>
          </a:prstGeom>
          <a:noFill/>
          <a:ln cap="flat" cmpd="sng" w="38100">
            <a:solidFill>
              <a:srgbClr val="F00101"/>
            </a:solidFill>
            <a:prstDash val="solid"/>
            <a:round/>
            <a:headEnd len="med" w="med" type="none"/>
            <a:tailEnd len="med" w="med" type="none"/>
          </a:ln>
        </p:spPr>
      </p:cxnSp>
      <p:sp>
        <p:nvSpPr>
          <p:cNvPr id="1462" name="Google Shape;1462;p57"/>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1463" name="Google Shape;1463;p57"/>
          <p:cNvGrpSpPr/>
          <p:nvPr/>
        </p:nvGrpSpPr>
        <p:grpSpPr>
          <a:xfrm>
            <a:off x="998600" y="4799013"/>
            <a:ext cx="7096975" cy="206763"/>
            <a:chOff x="998600" y="4875213"/>
            <a:chExt cx="7096975" cy="206763"/>
          </a:xfrm>
        </p:grpSpPr>
        <p:sp>
          <p:nvSpPr>
            <p:cNvPr id="1464" name="Google Shape;1464;p57"/>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1465" name="Google Shape;1465;p57"/>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1466" name="Google Shape;1466;p57"/>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1467" name="Google Shape;1467;p57"/>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1468" name="Google Shape;1468;p57"/>
          <p:cNvSpPr/>
          <p:nvPr/>
        </p:nvSpPr>
        <p:spPr>
          <a:xfrm>
            <a:off x="288487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7"/>
          <p:cNvSpPr txBox="1"/>
          <p:nvPr>
            <p:ph type="title"/>
          </p:nvPr>
        </p:nvSpPr>
        <p:spPr>
          <a:xfrm>
            <a:off x="704200" y="471775"/>
            <a:ext cx="6286800" cy="6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of Features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1"/>
          <p:cNvSpPr txBox="1"/>
          <p:nvPr>
            <p:ph type="title"/>
          </p:nvPr>
        </p:nvSpPr>
        <p:spPr>
          <a:xfrm>
            <a:off x="2709900" y="477100"/>
            <a:ext cx="3724200" cy="104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Managers</a:t>
            </a:r>
            <a:endParaRPr/>
          </a:p>
        </p:txBody>
      </p:sp>
      <p:pic>
        <p:nvPicPr>
          <p:cNvPr id="280" name="Google Shape;280;p31"/>
          <p:cNvPicPr preferRelativeResize="0"/>
          <p:nvPr/>
        </p:nvPicPr>
        <p:blipFill rotWithShape="1">
          <a:blip r:embed="rId3">
            <a:alphaModFix/>
          </a:blip>
          <a:srcRect b="1333" l="0" r="0" t="1333"/>
          <a:stretch/>
        </p:blipFill>
        <p:spPr>
          <a:xfrm>
            <a:off x="5162638" y="1503469"/>
            <a:ext cx="1869000" cy="1819200"/>
          </a:xfrm>
          <a:prstGeom prst="ellipse">
            <a:avLst/>
          </a:prstGeom>
          <a:noFill/>
          <a:ln cap="flat" cmpd="sng" w="19050">
            <a:solidFill>
              <a:schemeClr val="dk1"/>
            </a:solidFill>
            <a:prstDash val="solid"/>
            <a:round/>
            <a:headEnd len="sm" w="sm" type="none"/>
            <a:tailEnd len="sm" w="sm" type="none"/>
          </a:ln>
        </p:spPr>
      </p:pic>
      <p:pic>
        <p:nvPicPr>
          <p:cNvPr id="281" name="Google Shape;281;p31"/>
          <p:cNvPicPr preferRelativeResize="0"/>
          <p:nvPr/>
        </p:nvPicPr>
        <p:blipFill rotWithShape="1">
          <a:blip r:embed="rId4">
            <a:alphaModFix/>
          </a:blip>
          <a:srcRect b="31541" l="10275" r="3517" t="12532"/>
          <a:stretch/>
        </p:blipFill>
        <p:spPr>
          <a:xfrm>
            <a:off x="2112363" y="1503475"/>
            <a:ext cx="1869000" cy="1819200"/>
          </a:xfrm>
          <a:prstGeom prst="ellipse">
            <a:avLst/>
          </a:prstGeom>
          <a:noFill/>
          <a:ln cap="flat" cmpd="sng" w="19050">
            <a:solidFill>
              <a:schemeClr val="dk1"/>
            </a:solidFill>
            <a:prstDash val="solid"/>
            <a:round/>
            <a:headEnd len="sm" w="sm" type="none"/>
            <a:tailEnd len="sm" w="sm" type="none"/>
          </a:ln>
        </p:spPr>
      </p:pic>
      <p:sp>
        <p:nvSpPr>
          <p:cNvPr id="282" name="Google Shape;282;p31"/>
          <p:cNvSpPr txBox="1"/>
          <p:nvPr>
            <p:ph idx="4294967295" type="subTitle"/>
          </p:nvPr>
        </p:nvSpPr>
        <p:spPr>
          <a:xfrm>
            <a:off x="1813275" y="3407646"/>
            <a:ext cx="2467200" cy="570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Nikki Trueblood</a:t>
            </a:r>
            <a:endParaRPr/>
          </a:p>
        </p:txBody>
      </p:sp>
      <p:sp>
        <p:nvSpPr>
          <p:cNvPr id="283" name="Google Shape;283;p31"/>
          <p:cNvSpPr txBox="1"/>
          <p:nvPr>
            <p:ph idx="4294967295" type="subTitle"/>
          </p:nvPr>
        </p:nvSpPr>
        <p:spPr>
          <a:xfrm>
            <a:off x="4863550" y="3407646"/>
            <a:ext cx="2467200" cy="570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Natraj Vairavan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58"/>
          <p:cNvSpPr txBox="1"/>
          <p:nvPr>
            <p:ph idx="1" type="subTitle"/>
          </p:nvPr>
        </p:nvSpPr>
        <p:spPr>
          <a:xfrm>
            <a:off x="628600" y="1673013"/>
            <a:ext cx="7327800" cy="27906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Accuracy of predicting successful petition: 0.8128%</a:t>
            </a:r>
            <a:endParaRPr sz="1700"/>
          </a:p>
          <a:p>
            <a:pPr indent="-336550" lvl="0" marL="457200" rtl="0" algn="l">
              <a:spcBef>
                <a:spcPts val="1000"/>
              </a:spcBef>
              <a:spcAft>
                <a:spcPts val="0"/>
              </a:spcAft>
              <a:buSzPts val="1700"/>
              <a:buChar char="●"/>
            </a:pPr>
            <a:r>
              <a:rPr lang="en" sz="1700"/>
              <a:t>We found some good features!</a:t>
            </a:r>
            <a:endParaRPr sz="1700"/>
          </a:p>
          <a:p>
            <a:pPr indent="-336550" lvl="1" marL="914400" rtl="0" algn="l">
              <a:spcBef>
                <a:spcPts val="0"/>
              </a:spcBef>
              <a:spcAft>
                <a:spcPts val="0"/>
              </a:spcAft>
              <a:buSzPts val="1700"/>
              <a:buChar char="○"/>
            </a:pPr>
            <a:r>
              <a:rPr lang="en" sz="1700"/>
              <a:t>*Not consistent with every random sample</a:t>
            </a:r>
            <a:endParaRPr sz="1700"/>
          </a:p>
          <a:p>
            <a:pPr indent="-336550" lvl="0" marL="457200" rtl="0" algn="l">
              <a:spcBef>
                <a:spcPts val="1000"/>
              </a:spcBef>
              <a:spcAft>
                <a:spcPts val="0"/>
              </a:spcAft>
              <a:buSzPts val="1700"/>
              <a:buChar char="●"/>
            </a:pPr>
            <a:r>
              <a:rPr lang="en" sz="1700"/>
              <a:t>Log-likelihood is very small indicating that the </a:t>
            </a:r>
            <a:r>
              <a:rPr b="1" lang="en" sz="1700"/>
              <a:t>model is poor fit for the data</a:t>
            </a:r>
            <a:endParaRPr b="1" sz="1700"/>
          </a:p>
          <a:p>
            <a:pPr indent="-336550" lvl="0" marL="457200" rtl="0" algn="l">
              <a:spcBef>
                <a:spcPts val="1000"/>
              </a:spcBef>
              <a:spcAft>
                <a:spcPts val="0"/>
              </a:spcAft>
              <a:buSzPts val="1700"/>
              <a:buChar char="●"/>
            </a:pPr>
            <a:r>
              <a:rPr lang="en" sz="1700"/>
              <a:t>Used a Frequentist approach, could have more potential with a Bayesian approach</a:t>
            </a:r>
            <a:endParaRPr sz="1700"/>
          </a:p>
          <a:p>
            <a:pPr indent="-336550" lvl="1" marL="914400" rtl="0" algn="l">
              <a:spcBef>
                <a:spcPts val="0"/>
              </a:spcBef>
              <a:spcAft>
                <a:spcPts val="1000"/>
              </a:spcAft>
              <a:buSzPts val="1700"/>
              <a:buChar char="○"/>
            </a:pPr>
            <a:r>
              <a:rPr lang="en" sz="1700"/>
              <a:t>Updating beliefs using observed data</a:t>
            </a:r>
            <a:endParaRPr sz="1700"/>
          </a:p>
        </p:txBody>
      </p:sp>
      <p:sp>
        <p:nvSpPr>
          <p:cNvPr id="1475" name="Google Shape;1475;p58"/>
          <p:cNvSpPr txBox="1"/>
          <p:nvPr>
            <p:ph type="title"/>
          </p:nvPr>
        </p:nvSpPr>
        <p:spPr>
          <a:xfrm>
            <a:off x="690050" y="485350"/>
            <a:ext cx="7128600" cy="10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Key Takeaways: </a:t>
            </a:r>
            <a:endParaRPr sz="3200"/>
          </a:p>
          <a:p>
            <a:pPr indent="0" lvl="0" marL="0" rtl="0" algn="l">
              <a:spcBef>
                <a:spcPts val="0"/>
              </a:spcBef>
              <a:spcAft>
                <a:spcPts val="0"/>
              </a:spcAft>
              <a:buNone/>
            </a:pPr>
            <a:r>
              <a:rPr lang="en" sz="2700"/>
              <a:t>Negative Binomial Regression</a:t>
            </a:r>
            <a:endParaRPr sz="2700"/>
          </a:p>
        </p:txBody>
      </p:sp>
      <p:grpSp>
        <p:nvGrpSpPr>
          <p:cNvPr id="1476" name="Google Shape;1476;p58"/>
          <p:cNvGrpSpPr/>
          <p:nvPr/>
        </p:nvGrpSpPr>
        <p:grpSpPr>
          <a:xfrm>
            <a:off x="6007093" y="3948758"/>
            <a:ext cx="618040" cy="617389"/>
            <a:chOff x="2272075" y="2750050"/>
            <a:chExt cx="451025" cy="450550"/>
          </a:xfrm>
        </p:grpSpPr>
        <p:sp>
          <p:nvSpPr>
            <p:cNvPr id="1477" name="Google Shape;1477;p58"/>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8"/>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8"/>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8"/>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8"/>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8"/>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8"/>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8"/>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8"/>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8"/>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8"/>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8"/>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8"/>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8"/>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8"/>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8"/>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p58"/>
          <p:cNvGrpSpPr/>
          <p:nvPr/>
        </p:nvGrpSpPr>
        <p:grpSpPr>
          <a:xfrm>
            <a:off x="7656218" y="947008"/>
            <a:ext cx="618040" cy="617389"/>
            <a:chOff x="2272075" y="2750050"/>
            <a:chExt cx="451025" cy="450550"/>
          </a:xfrm>
        </p:grpSpPr>
        <p:sp>
          <p:nvSpPr>
            <p:cNvPr id="1494" name="Google Shape;1494;p58"/>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8"/>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8"/>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8"/>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8"/>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8"/>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8"/>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8"/>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8"/>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8"/>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8"/>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8"/>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8"/>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8"/>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8"/>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8"/>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0" name="Google Shape;1510;p58"/>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1511" name="Google Shape;1511;p58"/>
          <p:cNvGrpSpPr/>
          <p:nvPr/>
        </p:nvGrpSpPr>
        <p:grpSpPr>
          <a:xfrm>
            <a:off x="998600" y="4799013"/>
            <a:ext cx="7096975" cy="206763"/>
            <a:chOff x="998600" y="4875213"/>
            <a:chExt cx="7096975" cy="206763"/>
          </a:xfrm>
        </p:grpSpPr>
        <p:sp>
          <p:nvSpPr>
            <p:cNvPr id="1512" name="Google Shape;1512;p58"/>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1513" name="Google Shape;1513;p58"/>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1514" name="Google Shape;1514;p58"/>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1515" name="Google Shape;1515;p58"/>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1516" name="Google Shape;1516;p58"/>
          <p:cNvSpPr/>
          <p:nvPr/>
        </p:nvSpPr>
        <p:spPr>
          <a:xfrm>
            <a:off x="288487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59"/>
          <p:cNvSpPr txBox="1"/>
          <p:nvPr>
            <p:ph idx="2" type="ctrTitle"/>
          </p:nvPr>
        </p:nvSpPr>
        <p:spPr>
          <a:xfrm>
            <a:off x="579500" y="2344150"/>
            <a:ext cx="4524900" cy="894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Harmful Petitions</a:t>
            </a:r>
            <a:endParaRPr/>
          </a:p>
        </p:txBody>
      </p:sp>
      <p:sp>
        <p:nvSpPr>
          <p:cNvPr id="1522" name="Google Shape;1522;p59"/>
          <p:cNvSpPr/>
          <p:nvPr/>
        </p:nvSpPr>
        <p:spPr>
          <a:xfrm>
            <a:off x="4209900" y="1330650"/>
            <a:ext cx="894600" cy="8946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9"/>
          <p:cNvSpPr txBox="1"/>
          <p:nvPr>
            <p:ph type="title"/>
          </p:nvPr>
        </p:nvSpPr>
        <p:spPr>
          <a:xfrm>
            <a:off x="4209900" y="1549350"/>
            <a:ext cx="8946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1524" name="Google Shape;1524;p59"/>
          <p:cNvGrpSpPr/>
          <p:nvPr/>
        </p:nvGrpSpPr>
        <p:grpSpPr>
          <a:xfrm>
            <a:off x="995093" y="1767358"/>
            <a:ext cx="618040" cy="617389"/>
            <a:chOff x="2272075" y="2750050"/>
            <a:chExt cx="451025" cy="450550"/>
          </a:xfrm>
        </p:grpSpPr>
        <p:sp>
          <p:nvSpPr>
            <p:cNvPr id="1525" name="Google Shape;1525;p59"/>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9"/>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9"/>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9"/>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9"/>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9"/>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9"/>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9"/>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9"/>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9"/>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9"/>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9"/>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9"/>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9"/>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9"/>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9"/>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1" name="Google Shape;1541;p59"/>
          <p:cNvGrpSpPr/>
          <p:nvPr/>
        </p:nvGrpSpPr>
        <p:grpSpPr>
          <a:xfrm>
            <a:off x="5163150" y="-12"/>
            <a:ext cx="4078971" cy="5143526"/>
            <a:chOff x="5593866" y="549588"/>
            <a:chExt cx="2534309" cy="4063138"/>
          </a:xfrm>
        </p:grpSpPr>
        <p:grpSp>
          <p:nvGrpSpPr>
            <p:cNvPr id="1542" name="Google Shape;1542;p59"/>
            <p:cNvGrpSpPr/>
            <p:nvPr/>
          </p:nvGrpSpPr>
          <p:grpSpPr>
            <a:xfrm rot="5400000">
              <a:off x="5112197" y="1687784"/>
              <a:ext cx="3406610" cy="2443272"/>
              <a:chOff x="2462675" y="3591175"/>
              <a:chExt cx="3529800" cy="1874825"/>
            </a:xfrm>
          </p:grpSpPr>
          <p:sp>
            <p:nvSpPr>
              <p:cNvPr id="1543" name="Google Shape;1543;p59"/>
              <p:cNvSpPr/>
              <p:nvPr/>
            </p:nvSpPr>
            <p:spPr>
              <a:xfrm>
                <a:off x="2462675" y="3591175"/>
                <a:ext cx="2376825" cy="1874825"/>
              </a:xfrm>
              <a:custGeom>
                <a:rect b="b" l="l" r="r" t="t"/>
                <a:pathLst>
                  <a:path extrusionOk="0" fill="none" h="74993" w="95073">
                    <a:moveTo>
                      <a:pt x="11783" y="15268"/>
                    </a:moveTo>
                    <a:cubicBezTo>
                      <a:pt x="26378" y="20258"/>
                      <a:pt x="34536" y="0"/>
                      <a:pt x="49368" y="1862"/>
                    </a:cubicBezTo>
                    <a:cubicBezTo>
                      <a:pt x="63428" y="3624"/>
                      <a:pt x="74121" y="15882"/>
                      <a:pt x="88062" y="18753"/>
                    </a:cubicBezTo>
                    <a:cubicBezTo>
                      <a:pt x="88914" y="28833"/>
                      <a:pt x="95072" y="38734"/>
                      <a:pt x="92122" y="48695"/>
                    </a:cubicBezTo>
                    <a:cubicBezTo>
                      <a:pt x="91191" y="51843"/>
                      <a:pt x="91270" y="55091"/>
                      <a:pt x="90775" y="58477"/>
                    </a:cubicBezTo>
                    <a:cubicBezTo>
                      <a:pt x="89983" y="63745"/>
                      <a:pt x="88240" y="68458"/>
                      <a:pt x="87844" y="73824"/>
                    </a:cubicBezTo>
                    <a:cubicBezTo>
                      <a:pt x="78715" y="74992"/>
                      <a:pt x="72517" y="72002"/>
                      <a:pt x="65844" y="65982"/>
                    </a:cubicBezTo>
                    <a:cubicBezTo>
                      <a:pt x="61685" y="62240"/>
                      <a:pt x="57943" y="57824"/>
                      <a:pt x="52061" y="57388"/>
                    </a:cubicBezTo>
                    <a:cubicBezTo>
                      <a:pt x="37229" y="56319"/>
                      <a:pt x="25348" y="61586"/>
                      <a:pt x="18061" y="74676"/>
                    </a:cubicBezTo>
                    <a:cubicBezTo>
                      <a:pt x="18952" y="68537"/>
                      <a:pt x="19466" y="64180"/>
                      <a:pt x="14773" y="59705"/>
                    </a:cubicBezTo>
                    <a:cubicBezTo>
                      <a:pt x="11942" y="57031"/>
                      <a:pt x="7882" y="55665"/>
                      <a:pt x="5229" y="52794"/>
                    </a:cubicBezTo>
                    <a:cubicBezTo>
                      <a:pt x="1" y="47130"/>
                      <a:pt x="7070" y="41823"/>
                      <a:pt x="11407" y="38576"/>
                    </a:cubicBezTo>
                    <a:cubicBezTo>
                      <a:pt x="15466" y="35546"/>
                      <a:pt x="22120" y="30754"/>
                      <a:pt x="18793" y="24753"/>
                    </a:cubicBezTo>
                    <a:cubicBezTo>
                      <a:pt x="16417" y="20476"/>
                      <a:pt x="12674" y="21031"/>
                      <a:pt x="11783" y="15268"/>
                    </a:cubicBezTo>
                    <a:close/>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9"/>
              <p:cNvSpPr/>
              <p:nvPr/>
            </p:nvSpPr>
            <p:spPr>
              <a:xfrm>
                <a:off x="2938925" y="4944675"/>
                <a:ext cx="1722850" cy="457450"/>
              </a:xfrm>
              <a:custGeom>
                <a:rect b="b" l="l" r="r" t="t"/>
                <a:pathLst>
                  <a:path extrusionOk="0" fill="none" h="18298" w="68914">
                    <a:moveTo>
                      <a:pt x="1" y="15842"/>
                    </a:moveTo>
                    <a:cubicBezTo>
                      <a:pt x="7248" y="3842"/>
                      <a:pt x="19645" y="0"/>
                      <a:pt x="33269" y="1169"/>
                    </a:cubicBezTo>
                    <a:cubicBezTo>
                      <a:pt x="39011" y="1664"/>
                      <a:pt x="42655" y="5387"/>
                      <a:pt x="46794" y="9030"/>
                    </a:cubicBezTo>
                    <a:cubicBezTo>
                      <a:pt x="53527" y="15011"/>
                      <a:pt x="59586" y="18298"/>
                      <a:pt x="68913" y="1736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9"/>
              <p:cNvSpPr/>
              <p:nvPr/>
            </p:nvSpPr>
            <p:spPr>
              <a:xfrm>
                <a:off x="2932500" y="4905075"/>
                <a:ext cx="1735200" cy="440625"/>
              </a:xfrm>
              <a:custGeom>
                <a:rect b="b" l="l" r="r" t="t"/>
                <a:pathLst>
                  <a:path extrusionOk="0" fill="none" h="17625" w="69408">
                    <a:moveTo>
                      <a:pt x="0" y="13624"/>
                    </a:moveTo>
                    <a:cubicBezTo>
                      <a:pt x="7882" y="2594"/>
                      <a:pt x="21585" y="0"/>
                      <a:pt x="34496" y="1267"/>
                    </a:cubicBezTo>
                    <a:cubicBezTo>
                      <a:pt x="40179" y="1802"/>
                      <a:pt x="43823" y="5188"/>
                      <a:pt x="47981" y="8773"/>
                    </a:cubicBezTo>
                    <a:cubicBezTo>
                      <a:pt x="54556" y="14436"/>
                      <a:pt x="60398" y="17624"/>
                      <a:pt x="69408" y="1689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9"/>
              <p:cNvSpPr/>
              <p:nvPr/>
            </p:nvSpPr>
            <p:spPr>
              <a:xfrm>
                <a:off x="2902300" y="4878325"/>
                <a:ext cx="1773825" cy="416875"/>
              </a:xfrm>
              <a:custGeom>
                <a:rect b="b" l="l" r="r" t="t"/>
                <a:pathLst>
                  <a:path extrusionOk="0" fill="none" h="16675" w="70953">
                    <a:moveTo>
                      <a:pt x="0" y="11585"/>
                    </a:moveTo>
                    <a:cubicBezTo>
                      <a:pt x="9050" y="1605"/>
                      <a:pt x="24258" y="1"/>
                      <a:pt x="37070" y="1288"/>
                    </a:cubicBezTo>
                    <a:cubicBezTo>
                      <a:pt x="42655" y="1842"/>
                      <a:pt x="46219" y="4852"/>
                      <a:pt x="50417" y="8318"/>
                    </a:cubicBezTo>
                    <a:cubicBezTo>
                      <a:pt x="56794" y="13645"/>
                      <a:pt x="62318" y="16674"/>
                      <a:pt x="70952" y="1612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9"/>
              <p:cNvSpPr/>
              <p:nvPr/>
            </p:nvSpPr>
            <p:spPr>
              <a:xfrm>
                <a:off x="2853775" y="4859525"/>
                <a:ext cx="1833225" cy="389625"/>
              </a:xfrm>
              <a:custGeom>
                <a:rect b="b" l="l" r="r" t="t"/>
                <a:pathLst>
                  <a:path extrusionOk="0" fill="none" h="15585" w="73329">
                    <a:moveTo>
                      <a:pt x="1" y="9822"/>
                    </a:moveTo>
                    <a:cubicBezTo>
                      <a:pt x="10714" y="990"/>
                      <a:pt x="27308" y="0"/>
                      <a:pt x="40655" y="1287"/>
                    </a:cubicBezTo>
                    <a:cubicBezTo>
                      <a:pt x="46160" y="1822"/>
                      <a:pt x="49566" y="4476"/>
                      <a:pt x="53764" y="7783"/>
                    </a:cubicBezTo>
                    <a:cubicBezTo>
                      <a:pt x="60002" y="12674"/>
                      <a:pt x="65032" y="15585"/>
                      <a:pt x="73329" y="1514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9"/>
              <p:cNvSpPr/>
              <p:nvPr/>
            </p:nvSpPr>
            <p:spPr>
              <a:xfrm>
                <a:off x="2793875" y="4839725"/>
                <a:ext cx="1904025" cy="365875"/>
              </a:xfrm>
              <a:custGeom>
                <a:rect b="b" l="l" r="r" t="t"/>
                <a:pathLst>
                  <a:path extrusionOk="0" fill="none" h="14635" w="76161">
                    <a:moveTo>
                      <a:pt x="1" y="8535"/>
                    </a:moveTo>
                    <a:cubicBezTo>
                      <a:pt x="12555" y="1010"/>
                      <a:pt x="30595" y="0"/>
                      <a:pt x="44932" y="1525"/>
                    </a:cubicBezTo>
                    <a:cubicBezTo>
                      <a:pt x="50457" y="2139"/>
                      <a:pt x="53764" y="4456"/>
                      <a:pt x="58160" y="7802"/>
                    </a:cubicBezTo>
                    <a:cubicBezTo>
                      <a:pt x="63923" y="12179"/>
                      <a:pt x="68715" y="14634"/>
                      <a:pt x="76161" y="14298"/>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9"/>
              <p:cNvSpPr/>
              <p:nvPr/>
            </p:nvSpPr>
            <p:spPr>
              <a:xfrm>
                <a:off x="2729525" y="4834275"/>
                <a:ext cx="1980250" cy="328750"/>
              </a:xfrm>
              <a:custGeom>
                <a:rect b="b" l="l" r="r" t="t"/>
                <a:pathLst>
                  <a:path extrusionOk="0" fill="none" h="13150" w="79210">
                    <a:moveTo>
                      <a:pt x="0" y="6951"/>
                    </a:moveTo>
                    <a:cubicBezTo>
                      <a:pt x="14753" y="693"/>
                      <a:pt x="33387" y="0"/>
                      <a:pt x="49229" y="1189"/>
                    </a:cubicBezTo>
                    <a:cubicBezTo>
                      <a:pt x="54338" y="1565"/>
                      <a:pt x="57803" y="3505"/>
                      <a:pt x="61843" y="6535"/>
                    </a:cubicBezTo>
                    <a:cubicBezTo>
                      <a:pt x="67427" y="10714"/>
                      <a:pt x="72041" y="13149"/>
                      <a:pt x="79210" y="1289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9"/>
              <p:cNvSpPr/>
              <p:nvPr/>
            </p:nvSpPr>
            <p:spPr>
              <a:xfrm>
                <a:off x="2665150" y="4820900"/>
                <a:ext cx="2055025" cy="299550"/>
              </a:xfrm>
              <a:custGeom>
                <a:rect b="b" l="l" r="r" t="t"/>
                <a:pathLst>
                  <a:path extrusionOk="0" fill="none" h="11982" w="82201">
                    <a:moveTo>
                      <a:pt x="1" y="5842"/>
                    </a:moveTo>
                    <a:cubicBezTo>
                      <a:pt x="16793" y="991"/>
                      <a:pt x="36081" y="1"/>
                      <a:pt x="53467" y="1070"/>
                    </a:cubicBezTo>
                    <a:cubicBezTo>
                      <a:pt x="64596" y="1743"/>
                      <a:pt x="70636" y="11981"/>
                      <a:pt x="82201" y="1174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9"/>
              <p:cNvSpPr/>
              <p:nvPr/>
            </p:nvSpPr>
            <p:spPr>
              <a:xfrm>
                <a:off x="2609225" y="4796650"/>
                <a:ext cx="2119875" cy="273300"/>
              </a:xfrm>
              <a:custGeom>
                <a:rect b="b" l="l" r="r" t="t"/>
                <a:pathLst>
                  <a:path extrusionOk="0" fill="none" h="10932" w="84795">
                    <a:moveTo>
                      <a:pt x="0" y="5169"/>
                    </a:moveTo>
                    <a:cubicBezTo>
                      <a:pt x="18436" y="1723"/>
                      <a:pt x="38476" y="0"/>
                      <a:pt x="57269" y="1129"/>
                    </a:cubicBezTo>
                    <a:cubicBezTo>
                      <a:pt x="67824" y="1763"/>
                      <a:pt x="74002" y="10931"/>
                      <a:pt x="84794" y="1091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9"/>
              <p:cNvSpPr/>
              <p:nvPr/>
            </p:nvSpPr>
            <p:spPr>
              <a:xfrm>
                <a:off x="2567625" y="4775850"/>
                <a:ext cx="2168400" cy="254500"/>
              </a:xfrm>
              <a:custGeom>
                <a:rect b="b" l="l" r="r" t="t"/>
                <a:pathLst>
                  <a:path extrusionOk="0" fill="none" h="10180" w="86736">
                    <a:moveTo>
                      <a:pt x="1" y="4199"/>
                    </a:moveTo>
                    <a:cubicBezTo>
                      <a:pt x="19744" y="2120"/>
                      <a:pt x="40022" y="1"/>
                      <a:pt x="59903" y="634"/>
                    </a:cubicBezTo>
                    <a:cubicBezTo>
                      <a:pt x="70082" y="951"/>
                      <a:pt x="76498" y="10179"/>
                      <a:pt x="86735" y="9763"/>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9"/>
              <p:cNvSpPr/>
              <p:nvPr/>
            </p:nvSpPr>
            <p:spPr>
              <a:xfrm>
                <a:off x="2545850" y="4735750"/>
                <a:ext cx="2194125" cy="228250"/>
              </a:xfrm>
              <a:custGeom>
                <a:rect b="b" l="l" r="r" t="t"/>
                <a:pathLst>
                  <a:path extrusionOk="0" fill="none" h="9130" w="87765">
                    <a:moveTo>
                      <a:pt x="1" y="3724"/>
                    </a:moveTo>
                    <a:cubicBezTo>
                      <a:pt x="20417" y="2951"/>
                      <a:pt x="40912" y="1"/>
                      <a:pt x="61348" y="377"/>
                    </a:cubicBezTo>
                    <a:cubicBezTo>
                      <a:pt x="71388" y="575"/>
                      <a:pt x="77844" y="9070"/>
                      <a:pt x="87765" y="913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9"/>
              <p:cNvSpPr/>
              <p:nvPr/>
            </p:nvSpPr>
            <p:spPr>
              <a:xfrm>
                <a:off x="2549325" y="4686250"/>
                <a:ext cx="2191150" cy="219825"/>
              </a:xfrm>
              <a:custGeom>
                <a:rect b="b" l="l" r="r" t="t"/>
                <a:pathLst>
                  <a:path extrusionOk="0" fill="none" h="8793" w="87646">
                    <a:moveTo>
                      <a:pt x="0" y="3347"/>
                    </a:moveTo>
                    <a:cubicBezTo>
                      <a:pt x="20317" y="2852"/>
                      <a:pt x="40655" y="0"/>
                      <a:pt x="60972" y="159"/>
                    </a:cubicBezTo>
                    <a:cubicBezTo>
                      <a:pt x="71012" y="238"/>
                      <a:pt x="77863" y="7763"/>
                      <a:pt x="87646" y="8793"/>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9"/>
              <p:cNvSpPr/>
              <p:nvPr/>
            </p:nvSpPr>
            <p:spPr>
              <a:xfrm>
                <a:off x="2573075" y="4649625"/>
                <a:ext cx="2169875" cy="215375"/>
              </a:xfrm>
              <a:custGeom>
                <a:rect b="b" l="l" r="r" t="t"/>
                <a:pathLst>
                  <a:path extrusionOk="0" fill="none" h="8615" w="86795">
                    <a:moveTo>
                      <a:pt x="1" y="2654"/>
                    </a:moveTo>
                    <a:cubicBezTo>
                      <a:pt x="19585" y="2099"/>
                      <a:pt x="39209" y="0"/>
                      <a:pt x="58794" y="40"/>
                    </a:cubicBezTo>
                    <a:cubicBezTo>
                      <a:pt x="68953" y="40"/>
                      <a:pt x="77111" y="6277"/>
                      <a:pt x="86795" y="861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9"/>
              <p:cNvSpPr/>
              <p:nvPr/>
            </p:nvSpPr>
            <p:spPr>
              <a:xfrm>
                <a:off x="2611700" y="4620900"/>
                <a:ext cx="2135700" cy="217350"/>
              </a:xfrm>
              <a:custGeom>
                <a:rect b="b" l="l" r="r" t="t"/>
                <a:pathLst>
                  <a:path extrusionOk="0" fill="none" h="8694" w="85428">
                    <a:moveTo>
                      <a:pt x="0" y="1842"/>
                    </a:moveTo>
                    <a:cubicBezTo>
                      <a:pt x="18416" y="1406"/>
                      <a:pt x="36912" y="0"/>
                      <a:pt x="55328" y="139"/>
                    </a:cubicBezTo>
                    <a:cubicBezTo>
                      <a:pt x="66140" y="218"/>
                      <a:pt x="75289" y="5565"/>
                      <a:pt x="85428" y="869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9"/>
              <p:cNvSpPr/>
              <p:nvPr/>
            </p:nvSpPr>
            <p:spPr>
              <a:xfrm>
                <a:off x="2662200" y="4605550"/>
                <a:ext cx="2092150" cy="216875"/>
              </a:xfrm>
              <a:custGeom>
                <a:rect b="b" l="l" r="r" t="t"/>
                <a:pathLst>
                  <a:path extrusionOk="0" fill="none" h="8675" w="83686">
                    <a:moveTo>
                      <a:pt x="0" y="634"/>
                    </a:moveTo>
                    <a:cubicBezTo>
                      <a:pt x="16911" y="377"/>
                      <a:pt x="33862" y="1"/>
                      <a:pt x="50774" y="119"/>
                    </a:cubicBezTo>
                    <a:cubicBezTo>
                      <a:pt x="62576" y="179"/>
                      <a:pt x="72715" y="4714"/>
                      <a:pt x="83685" y="867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9"/>
              <p:cNvSpPr/>
              <p:nvPr/>
            </p:nvSpPr>
            <p:spPr>
              <a:xfrm>
                <a:off x="2718625" y="4577325"/>
                <a:ext cx="2043625" cy="235675"/>
              </a:xfrm>
              <a:custGeom>
                <a:rect b="b" l="l" r="r" t="t"/>
                <a:pathLst>
                  <a:path extrusionOk="0" fill="none" h="9427" w="81745">
                    <a:moveTo>
                      <a:pt x="1" y="1"/>
                    </a:moveTo>
                    <a:cubicBezTo>
                      <a:pt x="15209" y="1"/>
                      <a:pt x="30397" y="753"/>
                      <a:pt x="45606" y="833"/>
                    </a:cubicBezTo>
                    <a:cubicBezTo>
                      <a:pt x="58695" y="912"/>
                      <a:pt x="69586" y="4555"/>
                      <a:pt x="81745" y="942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9"/>
              <p:cNvSpPr/>
              <p:nvPr/>
            </p:nvSpPr>
            <p:spPr>
              <a:xfrm>
                <a:off x="2777550" y="4534275"/>
                <a:ext cx="1992125" cy="271300"/>
              </a:xfrm>
              <a:custGeom>
                <a:rect b="b" l="l" r="r" t="t"/>
                <a:pathLst>
                  <a:path extrusionOk="0" fill="none" h="10852" w="79685">
                    <a:moveTo>
                      <a:pt x="0" y="0"/>
                    </a:moveTo>
                    <a:cubicBezTo>
                      <a:pt x="13446" y="257"/>
                      <a:pt x="26832" y="2060"/>
                      <a:pt x="40278" y="2238"/>
                    </a:cubicBezTo>
                    <a:cubicBezTo>
                      <a:pt x="54754" y="2396"/>
                      <a:pt x="66219" y="5010"/>
                      <a:pt x="79685" y="1085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9"/>
              <p:cNvSpPr/>
              <p:nvPr/>
            </p:nvSpPr>
            <p:spPr>
              <a:xfrm>
                <a:off x="2833975" y="4490700"/>
                <a:ext cx="1943150" cy="304975"/>
              </a:xfrm>
              <a:custGeom>
                <a:rect b="b" l="l" r="r" t="t"/>
                <a:pathLst>
                  <a:path extrusionOk="0" fill="none" h="12199" w="77726">
                    <a:moveTo>
                      <a:pt x="1" y="0"/>
                    </a:moveTo>
                    <a:cubicBezTo>
                      <a:pt x="11783" y="456"/>
                      <a:pt x="23348" y="3307"/>
                      <a:pt x="35150" y="3565"/>
                    </a:cubicBezTo>
                    <a:cubicBezTo>
                      <a:pt x="40734" y="3704"/>
                      <a:pt x="46279" y="3208"/>
                      <a:pt x="51863" y="3822"/>
                    </a:cubicBezTo>
                    <a:cubicBezTo>
                      <a:pt x="61012" y="4812"/>
                      <a:pt x="69428" y="8377"/>
                      <a:pt x="77725" y="1219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9"/>
              <p:cNvSpPr/>
              <p:nvPr/>
            </p:nvSpPr>
            <p:spPr>
              <a:xfrm>
                <a:off x="2883975" y="4444650"/>
                <a:ext cx="1900075" cy="334700"/>
              </a:xfrm>
              <a:custGeom>
                <a:rect b="b" l="l" r="r" t="t"/>
                <a:pathLst>
                  <a:path extrusionOk="0" fill="none" h="13388" w="76003">
                    <a:moveTo>
                      <a:pt x="1" y="1"/>
                    </a:moveTo>
                    <a:cubicBezTo>
                      <a:pt x="10377" y="575"/>
                      <a:pt x="20219" y="4456"/>
                      <a:pt x="30595" y="4773"/>
                    </a:cubicBezTo>
                    <a:cubicBezTo>
                      <a:pt x="36437" y="4951"/>
                      <a:pt x="42239" y="4120"/>
                      <a:pt x="48081" y="4516"/>
                    </a:cubicBezTo>
                    <a:cubicBezTo>
                      <a:pt x="58061" y="5169"/>
                      <a:pt x="67091" y="9070"/>
                      <a:pt x="76002" y="1338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9"/>
              <p:cNvSpPr/>
              <p:nvPr/>
            </p:nvSpPr>
            <p:spPr>
              <a:xfrm>
                <a:off x="2923075" y="4395650"/>
                <a:ext cx="1865425" cy="357450"/>
              </a:xfrm>
              <a:custGeom>
                <a:rect b="b" l="l" r="r" t="t"/>
                <a:pathLst>
                  <a:path extrusionOk="0" fill="none" h="14298" w="74617">
                    <a:moveTo>
                      <a:pt x="1" y="0"/>
                    </a:moveTo>
                    <a:cubicBezTo>
                      <a:pt x="9407" y="258"/>
                      <a:pt x="17645" y="5367"/>
                      <a:pt x="27031" y="5703"/>
                    </a:cubicBezTo>
                    <a:cubicBezTo>
                      <a:pt x="33031" y="5902"/>
                      <a:pt x="38992" y="4733"/>
                      <a:pt x="45012" y="4911"/>
                    </a:cubicBezTo>
                    <a:cubicBezTo>
                      <a:pt x="55705" y="5268"/>
                      <a:pt x="65230" y="9486"/>
                      <a:pt x="74616" y="14298"/>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9"/>
              <p:cNvSpPr/>
              <p:nvPr/>
            </p:nvSpPr>
            <p:spPr>
              <a:xfrm>
                <a:off x="2946350" y="4342175"/>
                <a:ext cx="1844625" cy="369850"/>
              </a:xfrm>
              <a:custGeom>
                <a:rect b="b" l="l" r="r" t="t"/>
                <a:pathLst>
                  <a:path extrusionOk="0" fill="none" h="14794" w="73785">
                    <a:moveTo>
                      <a:pt x="1" y="1"/>
                    </a:moveTo>
                    <a:cubicBezTo>
                      <a:pt x="8892" y="496"/>
                      <a:pt x="16001" y="6001"/>
                      <a:pt x="24873" y="6258"/>
                    </a:cubicBezTo>
                    <a:cubicBezTo>
                      <a:pt x="30932" y="6417"/>
                      <a:pt x="36912" y="4932"/>
                      <a:pt x="42972" y="4932"/>
                    </a:cubicBezTo>
                    <a:cubicBezTo>
                      <a:pt x="54220" y="4932"/>
                      <a:pt x="64081" y="9526"/>
                      <a:pt x="73785" y="14793"/>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9"/>
              <p:cNvSpPr/>
              <p:nvPr/>
            </p:nvSpPr>
            <p:spPr>
              <a:xfrm>
                <a:off x="2950800" y="4283275"/>
                <a:ext cx="1840675" cy="371325"/>
              </a:xfrm>
              <a:custGeom>
                <a:rect b="b" l="l" r="r" t="t"/>
                <a:pathLst>
                  <a:path extrusionOk="0" fill="none" h="14853" w="73627">
                    <a:moveTo>
                      <a:pt x="1" y="0"/>
                    </a:moveTo>
                    <a:cubicBezTo>
                      <a:pt x="8754" y="634"/>
                      <a:pt x="15684" y="6080"/>
                      <a:pt x="24437" y="6317"/>
                    </a:cubicBezTo>
                    <a:cubicBezTo>
                      <a:pt x="30477" y="6476"/>
                      <a:pt x="36437" y="4891"/>
                      <a:pt x="42477" y="4832"/>
                    </a:cubicBezTo>
                    <a:cubicBezTo>
                      <a:pt x="53883" y="4713"/>
                      <a:pt x="63844" y="9426"/>
                      <a:pt x="73626" y="1485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9"/>
              <p:cNvSpPr/>
              <p:nvPr/>
            </p:nvSpPr>
            <p:spPr>
              <a:xfrm>
                <a:off x="2942900" y="4235250"/>
                <a:ext cx="1844125" cy="360925"/>
              </a:xfrm>
              <a:custGeom>
                <a:rect b="b" l="l" r="r" t="t"/>
                <a:pathLst>
                  <a:path extrusionOk="0" fill="none" h="14437" w="73765">
                    <a:moveTo>
                      <a:pt x="0" y="0"/>
                    </a:moveTo>
                    <a:cubicBezTo>
                      <a:pt x="8495" y="1169"/>
                      <a:pt x="16377" y="5050"/>
                      <a:pt x="24991" y="5466"/>
                    </a:cubicBezTo>
                    <a:cubicBezTo>
                      <a:pt x="31090" y="5743"/>
                      <a:pt x="37189" y="4515"/>
                      <a:pt x="43288" y="4713"/>
                    </a:cubicBezTo>
                    <a:cubicBezTo>
                      <a:pt x="54338" y="5070"/>
                      <a:pt x="64120" y="9347"/>
                      <a:pt x="73764" y="14436"/>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9"/>
              <p:cNvSpPr/>
              <p:nvPr/>
            </p:nvSpPr>
            <p:spPr>
              <a:xfrm>
                <a:off x="2926550" y="4199600"/>
                <a:ext cx="1850075" cy="337175"/>
              </a:xfrm>
              <a:custGeom>
                <a:rect b="b" l="l" r="r" t="t"/>
                <a:pathLst>
                  <a:path extrusionOk="0" fill="none" h="13487" w="74003">
                    <a:moveTo>
                      <a:pt x="1" y="1"/>
                    </a:moveTo>
                    <a:cubicBezTo>
                      <a:pt x="8634" y="1525"/>
                      <a:pt x="17348" y="3248"/>
                      <a:pt x="26140" y="3743"/>
                    </a:cubicBezTo>
                    <a:cubicBezTo>
                      <a:pt x="31981" y="4100"/>
                      <a:pt x="37843" y="3466"/>
                      <a:pt x="43685" y="3862"/>
                    </a:cubicBezTo>
                    <a:cubicBezTo>
                      <a:pt x="54556" y="4634"/>
                      <a:pt x="64319" y="8654"/>
                      <a:pt x="74002" y="13486"/>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9"/>
              <p:cNvSpPr/>
              <p:nvPr/>
            </p:nvSpPr>
            <p:spPr>
              <a:xfrm>
                <a:off x="2904275" y="4172875"/>
                <a:ext cx="1857500" cy="304475"/>
              </a:xfrm>
              <a:custGeom>
                <a:rect b="b" l="l" r="r" t="t"/>
                <a:pathLst>
                  <a:path extrusionOk="0" fill="none" h="12179" w="74300">
                    <a:moveTo>
                      <a:pt x="0" y="0"/>
                    </a:moveTo>
                    <a:cubicBezTo>
                      <a:pt x="9169" y="1782"/>
                      <a:pt x="18357" y="911"/>
                      <a:pt x="27645" y="1505"/>
                    </a:cubicBezTo>
                    <a:cubicBezTo>
                      <a:pt x="33467" y="1862"/>
                      <a:pt x="39308" y="1782"/>
                      <a:pt x="45110" y="2535"/>
                    </a:cubicBezTo>
                    <a:cubicBezTo>
                      <a:pt x="55467" y="3882"/>
                      <a:pt x="64913" y="7684"/>
                      <a:pt x="74299" y="1217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9"/>
              <p:cNvSpPr/>
              <p:nvPr/>
            </p:nvSpPr>
            <p:spPr>
              <a:xfrm>
                <a:off x="2878025" y="4107525"/>
                <a:ext cx="1865925" cy="309425"/>
              </a:xfrm>
              <a:custGeom>
                <a:rect b="b" l="l" r="r" t="t"/>
                <a:pathLst>
                  <a:path extrusionOk="0" fill="none" h="12377" w="74637">
                    <a:moveTo>
                      <a:pt x="1" y="1783"/>
                    </a:moveTo>
                    <a:cubicBezTo>
                      <a:pt x="10041" y="3802"/>
                      <a:pt x="19328" y="0"/>
                      <a:pt x="29408" y="654"/>
                    </a:cubicBezTo>
                    <a:cubicBezTo>
                      <a:pt x="45566" y="1703"/>
                      <a:pt x="59864" y="5604"/>
                      <a:pt x="74636" y="1237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9"/>
              <p:cNvSpPr/>
              <p:nvPr/>
            </p:nvSpPr>
            <p:spPr>
              <a:xfrm>
                <a:off x="2849825" y="4016925"/>
                <a:ext cx="1874800" cy="340625"/>
              </a:xfrm>
              <a:custGeom>
                <a:rect b="b" l="l" r="r" t="t"/>
                <a:pathLst>
                  <a:path extrusionOk="0" fill="none" h="13625" w="74992">
                    <a:moveTo>
                      <a:pt x="0" y="4694"/>
                    </a:moveTo>
                    <a:cubicBezTo>
                      <a:pt x="11109" y="6912"/>
                      <a:pt x="20238" y="0"/>
                      <a:pt x="31308" y="753"/>
                    </a:cubicBezTo>
                    <a:cubicBezTo>
                      <a:pt x="46595" y="1763"/>
                      <a:pt x="61130" y="7506"/>
                      <a:pt x="74992" y="13625"/>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9"/>
              <p:cNvSpPr/>
              <p:nvPr/>
            </p:nvSpPr>
            <p:spPr>
              <a:xfrm>
                <a:off x="2822100" y="3925825"/>
                <a:ext cx="1883725" cy="370825"/>
              </a:xfrm>
              <a:custGeom>
                <a:rect b="b" l="l" r="r" t="t"/>
                <a:pathLst>
                  <a:path extrusionOk="0" fill="none" h="14833" w="75349">
                    <a:moveTo>
                      <a:pt x="0" y="7585"/>
                    </a:moveTo>
                    <a:cubicBezTo>
                      <a:pt x="12199" y="10041"/>
                      <a:pt x="21050" y="1"/>
                      <a:pt x="33169" y="872"/>
                    </a:cubicBezTo>
                    <a:cubicBezTo>
                      <a:pt x="47704" y="1902"/>
                      <a:pt x="62160" y="9348"/>
                      <a:pt x="75348" y="14833"/>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9"/>
              <p:cNvSpPr/>
              <p:nvPr/>
            </p:nvSpPr>
            <p:spPr>
              <a:xfrm>
                <a:off x="2797350" y="3836225"/>
                <a:ext cx="1891650" cy="401025"/>
              </a:xfrm>
              <a:custGeom>
                <a:rect b="b" l="l" r="r" t="t"/>
                <a:pathLst>
                  <a:path extrusionOk="0" fill="none" h="16041" w="75666">
                    <a:moveTo>
                      <a:pt x="0" y="10298"/>
                    </a:moveTo>
                    <a:cubicBezTo>
                      <a:pt x="13228" y="13050"/>
                      <a:pt x="21763" y="1"/>
                      <a:pt x="34872" y="1030"/>
                    </a:cubicBezTo>
                    <a:cubicBezTo>
                      <a:pt x="48853" y="2119"/>
                      <a:pt x="62833" y="11070"/>
                      <a:pt x="75665" y="1604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9"/>
              <p:cNvSpPr/>
              <p:nvPr/>
            </p:nvSpPr>
            <p:spPr>
              <a:xfrm>
                <a:off x="2776550" y="3749100"/>
                <a:ext cx="1898575" cy="428250"/>
              </a:xfrm>
              <a:custGeom>
                <a:rect b="b" l="l" r="r" t="t"/>
                <a:pathLst>
                  <a:path extrusionOk="0" fill="none" h="17130" w="75943">
                    <a:moveTo>
                      <a:pt x="0" y="12614"/>
                    </a:moveTo>
                    <a:cubicBezTo>
                      <a:pt x="14060" y="15842"/>
                      <a:pt x="22298" y="0"/>
                      <a:pt x="36259" y="1228"/>
                    </a:cubicBezTo>
                    <a:cubicBezTo>
                      <a:pt x="42061" y="1763"/>
                      <a:pt x="47784" y="4594"/>
                      <a:pt x="52992" y="7070"/>
                    </a:cubicBezTo>
                    <a:cubicBezTo>
                      <a:pt x="60576" y="10674"/>
                      <a:pt x="67982" y="14377"/>
                      <a:pt x="75943" y="1712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9"/>
              <p:cNvSpPr/>
              <p:nvPr/>
            </p:nvSpPr>
            <p:spPr>
              <a:xfrm>
                <a:off x="2762200" y="3666425"/>
                <a:ext cx="1904025" cy="457950"/>
              </a:xfrm>
              <a:custGeom>
                <a:rect b="b" l="l" r="r" t="t"/>
                <a:pathLst>
                  <a:path extrusionOk="0" fill="none" h="18318" w="76161">
                    <a:moveTo>
                      <a:pt x="0" y="14357"/>
                    </a:moveTo>
                    <a:cubicBezTo>
                      <a:pt x="14575" y="18318"/>
                      <a:pt x="22654" y="0"/>
                      <a:pt x="37229" y="1545"/>
                    </a:cubicBezTo>
                    <a:cubicBezTo>
                      <a:pt x="43169" y="2159"/>
                      <a:pt x="48892" y="5426"/>
                      <a:pt x="54061" y="8179"/>
                    </a:cubicBezTo>
                    <a:cubicBezTo>
                      <a:pt x="61269" y="12020"/>
                      <a:pt x="68259" y="15822"/>
                      <a:pt x="76160" y="1808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9"/>
              <p:cNvSpPr/>
              <p:nvPr/>
            </p:nvSpPr>
            <p:spPr>
              <a:xfrm>
                <a:off x="4574125" y="4048125"/>
                <a:ext cx="116350" cy="1401525"/>
              </a:xfrm>
              <a:custGeom>
                <a:rect b="b" l="l" r="r" t="t"/>
                <a:pathLst>
                  <a:path extrusionOk="0" fill="none" h="56061" w="4654">
                    <a:moveTo>
                      <a:pt x="1149" y="0"/>
                    </a:moveTo>
                    <a:cubicBezTo>
                      <a:pt x="1168" y="6733"/>
                      <a:pt x="3465" y="12931"/>
                      <a:pt x="3842" y="19604"/>
                    </a:cubicBezTo>
                    <a:cubicBezTo>
                      <a:pt x="4020" y="22713"/>
                      <a:pt x="4000" y="25842"/>
                      <a:pt x="4119" y="28951"/>
                    </a:cubicBezTo>
                    <a:cubicBezTo>
                      <a:pt x="4277" y="32714"/>
                      <a:pt x="4654" y="36516"/>
                      <a:pt x="3921" y="40219"/>
                    </a:cubicBezTo>
                    <a:cubicBezTo>
                      <a:pt x="2832" y="45724"/>
                      <a:pt x="594" y="50417"/>
                      <a:pt x="0" y="5606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9"/>
              <p:cNvSpPr/>
              <p:nvPr/>
            </p:nvSpPr>
            <p:spPr>
              <a:xfrm>
                <a:off x="4495400" y="4030300"/>
                <a:ext cx="189125" cy="1418875"/>
              </a:xfrm>
              <a:custGeom>
                <a:rect b="b" l="l" r="r" t="t"/>
                <a:pathLst>
                  <a:path extrusionOk="0" fill="none" h="56755" w="7565">
                    <a:moveTo>
                      <a:pt x="1822" y="0"/>
                    </a:moveTo>
                    <a:cubicBezTo>
                      <a:pt x="1327" y="6178"/>
                      <a:pt x="2654" y="12139"/>
                      <a:pt x="2694" y="18278"/>
                    </a:cubicBezTo>
                    <a:cubicBezTo>
                      <a:pt x="2713" y="21842"/>
                      <a:pt x="2892" y="24971"/>
                      <a:pt x="4040" y="28357"/>
                    </a:cubicBezTo>
                    <a:cubicBezTo>
                      <a:pt x="7565" y="38892"/>
                      <a:pt x="1406" y="46576"/>
                      <a:pt x="0" y="5675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9"/>
              <p:cNvSpPr/>
              <p:nvPr/>
            </p:nvSpPr>
            <p:spPr>
              <a:xfrm>
                <a:off x="4422625" y="4007525"/>
                <a:ext cx="248050" cy="1428775"/>
              </a:xfrm>
              <a:custGeom>
                <a:rect b="b" l="l" r="r" t="t"/>
                <a:pathLst>
                  <a:path extrusionOk="0" fill="none" h="57151" w="9922">
                    <a:moveTo>
                      <a:pt x="2238" y="0"/>
                    </a:moveTo>
                    <a:cubicBezTo>
                      <a:pt x="1347" y="5783"/>
                      <a:pt x="1822" y="11703"/>
                      <a:pt x="1585" y="17545"/>
                    </a:cubicBezTo>
                    <a:cubicBezTo>
                      <a:pt x="1426" y="21625"/>
                      <a:pt x="2001" y="24595"/>
                      <a:pt x="3961" y="28120"/>
                    </a:cubicBezTo>
                    <a:cubicBezTo>
                      <a:pt x="9922" y="38853"/>
                      <a:pt x="1783" y="46595"/>
                      <a:pt x="1" y="5715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9"/>
              <p:cNvSpPr/>
              <p:nvPr/>
            </p:nvSpPr>
            <p:spPr>
              <a:xfrm>
                <a:off x="4355300" y="3979300"/>
                <a:ext cx="306475" cy="1433225"/>
              </a:xfrm>
              <a:custGeom>
                <a:rect b="b" l="l" r="r" t="t"/>
                <a:pathLst>
                  <a:path extrusionOk="0" fill="none" h="57329" w="12259">
                    <a:moveTo>
                      <a:pt x="2436" y="0"/>
                    </a:moveTo>
                    <a:cubicBezTo>
                      <a:pt x="1248" y="5644"/>
                      <a:pt x="971" y="11644"/>
                      <a:pt x="535" y="17387"/>
                    </a:cubicBezTo>
                    <a:cubicBezTo>
                      <a:pt x="179" y="21862"/>
                      <a:pt x="1169" y="24833"/>
                      <a:pt x="3921" y="28278"/>
                    </a:cubicBezTo>
                    <a:cubicBezTo>
                      <a:pt x="12258" y="38695"/>
                      <a:pt x="2099" y="46774"/>
                      <a:pt x="0" y="5732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9"/>
              <p:cNvSpPr/>
              <p:nvPr/>
            </p:nvSpPr>
            <p:spPr>
              <a:xfrm>
                <a:off x="4268650" y="3948600"/>
                <a:ext cx="379250" cy="1432750"/>
              </a:xfrm>
              <a:custGeom>
                <a:rect b="b" l="l" r="r" t="t"/>
                <a:pathLst>
                  <a:path extrusionOk="0" fill="none" h="57310" w="15170">
                    <a:moveTo>
                      <a:pt x="3387" y="1"/>
                    </a:moveTo>
                    <a:cubicBezTo>
                      <a:pt x="2001" y="5644"/>
                      <a:pt x="1090" y="11862"/>
                      <a:pt x="496" y="17665"/>
                    </a:cubicBezTo>
                    <a:cubicBezTo>
                      <a:pt x="1" y="22536"/>
                      <a:pt x="1486" y="25348"/>
                      <a:pt x="4833" y="28675"/>
                    </a:cubicBezTo>
                    <a:cubicBezTo>
                      <a:pt x="15170" y="38873"/>
                      <a:pt x="3407" y="46636"/>
                      <a:pt x="951" y="5730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9"/>
              <p:cNvSpPr/>
              <p:nvPr/>
            </p:nvSpPr>
            <p:spPr>
              <a:xfrm>
                <a:off x="4183500" y="3914950"/>
                <a:ext cx="330725" cy="1428275"/>
              </a:xfrm>
              <a:custGeom>
                <a:rect b="b" l="l" r="r" t="t"/>
                <a:pathLst>
                  <a:path extrusionOk="0" fill="none" h="57131" w="13229">
                    <a:moveTo>
                      <a:pt x="4278" y="0"/>
                    </a:moveTo>
                    <a:cubicBezTo>
                      <a:pt x="2734" y="5822"/>
                      <a:pt x="1308" y="12337"/>
                      <a:pt x="595" y="18337"/>
                    </a:cubicBezTo>
                    <a:cubicBezTo>
                      <a:pt x="1" y="23565"/>
                      <a:pt x="1981" y="26199"/>
                      <a:pt x="5862" y="29308"/>
                    </a:cubicBezTo>
                    <a:cubicBezTo>
                      <a:pt x="10140" y="32753"/>
                      <a:pt x="13229" y="36734"/>
                      <a:pt x="10516" y="42576"/>
                    </a:cubicBezTo>
                    <a:cubicBezTo>
                      <a:pt x="7902" y="48219"/>
                      <a:pt x="3645" y="50813"/>
                      <a:pt x="2001" y="5713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9"/>
              <p:cNvSpPr/>
              <p:nvPr/>
            </p:nvSpPr>
            <p:spPr>
              <a:xfrm>
                <a:off x="4104800" y="3879300"/>
                <a:ext cx="384675" cy="1421850"/>
              </a:xfrm>
              <a:custGeom>
                <a:rect b="b" l="l" r="r" t="t"/>
                <a:pathLst>
                  <a:path extrusionOk="0" fill="none" h="56874" w="15387">
                    <a:moveTo>
                      <a:pt x="4911" y="0"/>
                    </a:moveTo>
                    <a:cubicBezTo>
                      <a:pt x="3288" y="6139"/>
                      <a:pt x="1406" y="13011"/>
                      <a:pt x="654" y="19328"/>
                    </a:cubicBezTo>
                    <a:cubicBezTo>
                      <a:pt x="0" y="24912"/>
                      <a:pt x="2436" y="27288"/>
                      <a:pt x="6773" y="30179"/>
                    </a:cubicBezTo>
                    <a:cubicBezTo>
                      <a:pt x="11347" y="33209"/>
                      <a:pt x="15387" y="37011"/>
                      <a:pt x="12199" y="43071"/>
                    </a:cubicBezTo>
                    <a:cubicBezTo>
                      <a:pt x="9288" y="48596"/>
                      <a:pt x="4773" y="50517"/>
                      <a:pt x="2931" y="56873"/>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9"/>
              <p:cNvSpPr/>
              <p:nvPr/>
            </p:nvSpPr>
            <p:spPr>
              <a:xfrm>
                <a:off x="4031525" y="3843150"/>
                <a:ext cx="430725" cy="1412950"/>
              </a:xfrm>
              <a:custGeom>
                <a:rect b="b" l="l" r="r" t="t"/>
                <a:pathLst>
                  <a:path extrusionOk="0" fill="none" h="56518" w="17229">
                    <a:moveTo>
                      <a:pt x="5327" y="1"/>
                    </a:moveTo>
                    <a:cubicBezTo>
                      <a:pt x="3684" y="6575"/>
                      <a:pt x="1426" y="13823"/>
                      <a:pt x="654" y="20556"/>
                    </a:cubicBezTo>
                    <a:cubicBezTo>
                      <a:pt x="1" y="26219"/>
                      <a:pt x="2694" y="28853"/>
                      <a:pt x="7585" y="31150"/>
                    </a:cubicBezTo>
                    <a:cubicBezTo>
                      <a:pt x="12476" y="33467"/>
                      <a:pt x="17229" y="37586"/>
                      <a:pt x="13724" y="43527"/>
                    </a:cubicBezTo>
                    <a:cubicBezTo>
                      <a:pt x="10535" y="48933"/>
                      <a:pt x="5823" y="50121"/>
                      <a:pt x="3763" y="5651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9"/>
              <p:cNvSpPr/>
              <p:nvPr/>
            </p:nvSpPr>
            <p:spPr>
              <a:xfrm>
                <a:off x="3962225" y="3807025"/>
                <a:ext cx="475775" cy="1403525"/>
              </a:xfrm>
              <a:custGeom>
                <a:rect b="b" l="l" r="r" t="t"/>
                <a:pathLst>
                  <a:path extrusionOk="0" fill="none" h="56141" w="19031">
                    <a:moveTo>
                      <a:pt x="5585" y="0"/>
                    </a:moveTo>
                    <a:cubicBezTo>
                      <a:pt x="3961" y="7050"/>
                      <a:pt x="1406" y="14713"/>
                      <a:pt x="634" y="21941"/>
                    </a:cubicBezTo>
                    <a:cubicBezTo>
                      <a:pt x="0" y="27882"/>
                      <a:pt x="3050" y="30239"/>
                      <a:pt x="8278" y="32239"/>
                    </a:cubicBezTo>
                    <a:cubicBezTo>
                      <a:pt x="13189" y="34120"/>
                      <a:pt x="19030" y="37942"/>
                      <a:pt x="15050" y="44021"/>
                    </a:cubicBezTo>
                    <a:cubicBezTo>
                      <a:pt x="13644" y="46160"/>
                      <a:pt x="11248" y="47328"/>
                      <a:pt x="9327" y="48932"/>
                    </a:cubicBezTo>
                    <a:cubicBezTo>
                      <a:pt x="6535" y="51269"/>
                      <a:pt x="5783" y="52457"/>
                      <a:pt x="4515" y="5614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9"/>
              <p:cNvSpPr/>
              <p:nvPr/>
            </p:nvSpPr>
            <p:spPr>
              <a:xfrm>
                <a:off x="3896375" y="3771875"/>
                <a:ext cx="517375" cy="1394125"/>
              </a:xfrm>
              <a:custGeom>
                <a:rect b="b" l="l" r="r" t="t"/>
                <a:pathLst>
                  <a:path extrusionOk="0" fill="none" h="55765" w="20695">
                    <a:moveTo>
                      <a:pt x="5704" y="0"/>
                    </a:moveTo>
                    <a:cubicBezTo>
                      <a:pt x="4159" y="7585"/>
                      <a:pt x="1347" y="15684"/>
                      <a:pt x="595" y="23407"/>
                    </a:cubicBezTo>
                    <a:cubicBezTo>
                      <a:pt x="1" y="29645"/>
                      <a:pt x="3387" y="31645"/>
                      <a:pt x="8892" y="33367"/>
                    </a:cubicBezTo>
                    <a:cubicBezTo>
                      <a:pt x="13664" y="34853"/>
                      <a:pt x="20694" y="38318"/>
                      <a:pt x="16239" y="44496"/>
                    </a:cubicBezTo>
                    <a:cubicBezTo>
                      <a:pt x="12575" y="49586"/>
                      <a:pt x="7605" y="49289"/>
                      <a:pt x="5228" y="5576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9"/>
              <p:cNvSpPr/>
              <p:nvPr/>
            </p:nvSpPr>
            <p:spPr>
              <a:xfrm>
                <a:off x="3833000" y="3738200"/>
                <a:ext cx="553500" cy="1386200"/>
              </a:xfrm>
              <a:custGeom>
                <a:rect b="b" l="l" r="r" t="t"/>
                <a:pathLst>
                  <a:path extrusionOk="0" fill="none" h="55448" w="22140">
                    <a:moveTo>
                      <a:pt x="5744" y="1"/>
                    </a:moveTo>
                    <a:cubicBezTo>
                      <a:pt x="4278" y="8139"/>
                      <a:pt x="1248" y="16655"/>
                      <a:pt x="555" y="24892"/>
                    </a:cubicBezTo>
                    <a:cubicBezTo>
                      <a:pt x="1" y="31388"/>
                      <a:pt x="3644" y="33051"/>
                      <a:pt x="9407" y="34516"/>
                    </a:cubicBezTo>
                    <a:cubicBezTo>
                      <a:pt x="13962" y="35665"/>
                      <a:pt x="22140" y="38754"/>
                      <a:pt x="17269" y="44992"/>
                    </a:cubicBezTo>
                    <a:cubicBezTo>
                      <a:pt x="13407" y="49943"/>
                      <a:pt x="8377" y="48952"/>
                      <a:pt x="5882" y="55448"/>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9"/>
              <p:cNvSpPr/>
              <p:nvPr/>
            </p:nvSpPr>
            <p:spPr>
              <a:xfrm>
                <a:off x="3771625" y="3708000"/>
                <a:ext cx="583200" cy="1379775"/>
              </a:xfrm>
              <a:custGeom>
                <a:rect b="b" l="l" r="r" t="t"/>
                <a:pathLst>
                  <a:path extrusionOk="0" fill="none" h="55191" w="23328">
                    <a:moveTo>
                      <a:pt x="5723" y="1"/>
                    </a:moveTo>
                    <a:cubicBezTo>
                      <a:pt x="4377" y="8654"/>
                      <a:pt x="1129" y="17566"/>
                      <a:pt x="495" y="26298"/>
                    </a:cubicBezTo>
                    <a:cubicBezTo>
                      <a:pt x="0" y="33031"/>
                      <a:pt x="3842" y="34378"/>
                      <a:pt x="9822" y="35586"/>
                    </a:cubicBezTo>
                    <a:cubicBezTo>
                      <a:pt x="14100" y="36457"/>
                      <a:pt x="23328" y="39190"/>
                      <a:pt x="18100" y="45467"/>
                    </a:cubicBezTo>
                    <a:cubicBezTo>
                      <a:pt x="14100" y="50279"/>
                      <a:pt x="9030" y="48655"/>
                      <a:pt x="6476" y="5519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9"/>
              <p:cNvSpPr/>
              <p:nvPr/>
            </p:nvSpPr>
            <p:spPr>
              <a:xfrm>
                <a:off x="3706275" y="3681275"/>
                <a:ext cx="609450" cy="1376800"/>
              </a:xfrm>
              <a:custGeom>
                <a:rect b="b" l="l" r="r" t="t"/>
                <a:pathLst>
                  <a:path extrusionOk="0" fill="none" h="55072" w="24378">
                    <a:moveTo>
                      <a:pt x="5882" y="0"/>
                    </a:moveTo>
                    <a:cubicBezTo>
                      <a:pt x="4654" y="9129"/>
                      <a:pt x="1248" y="18377"/>
                      <a:pt x="634" y="27546"/>
                    </a:cubicBezTo>
                    <a:cubicBezTo>
                      <a:pt x="436" y="30674"/>
                      <a:pt x="0" y="33031"/>
                      <a:pt x="3208" y="34873"/>
                    </a:cubicBezTo>
                    <a:cubicBezTo>
                      <a:pt x="5228" y="36041"/>
                      <a:pt x="8080" y="36199"/>
                      <a:pt x="10337" y="36576"/>
                    </a:cubicBezTo>
                    <a:cubicBezTo>
                      <a:pt x="14456" y="37249"/>
                      <a:pt x="24377" y="39566"/>
                      <a:pt x="18971" y="45942"/>
                    </a:cubicBezTo>
                    <a:cubicBezTo>
                      <a:pt x="14951" y="50715"/>
                      <a:pt x="9803" y="48437"/>
                      <a:pt x="7248" y="5507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9"/>
              <p:cNvSpPr/>
              <p:nvPr/>
            </p:nvSpPr>
            <p:spPr>
              <a:xfrm>
                <a:off x="3643900" y="3659000"/>
                <a:ext cx="613900" cy="1378275"/>
              </a:xfrm>
              <a:custGeom>
                <a:rect b="b" l="l" r="r" t="t"/>
                <a:pathLst>
                  <a:path extrusionOk="0" fill="none" h="55131" w="24556">
                    <a:moveTo>
                      <a:pt x="5921" y="0"/>
                    </a:moveTo>
                    <a:cubicBezTo>
                      <a:pt x="4852" y="9545"/>
                      <a:pt x="1248" y="19030"/>
                      <a:pt x="674" y="28595"/>
                    </a:cubicBezTo>
                    <a:cubicBezTo>
                      <a:pt x="495" y="31724"/>
                      <a:pt x="0" y="34100"/>
                      <a:pt x="3248" y="35882"/>
                    </a:cubicBezTo>
                    <a:cubicBezTo>
                      <a:pt x="5347" y="37011"/>
                      <a:pt x="8337" y="37110"/>
                      <a:pt x="10634" y="37427"/>
                    </a:cubicBezTo>
                    <a:cubicBezTo>
                      <a:pt x="15030" y="38041"/>
                      <a:pt x="24555" y="39764"/>
                      <a:pt x="19565" y="46457"/>
                    </a:cubicBezTo>
                    <a:cubicBezTo>
                      <a:pt x="18159" y="48338"/>
                      <a:pt x="15011" y="48635"/>
                      <a:pt x="13050" y="49526"/>
                    </a:cubicBezTo>
                    <a:cubicBezTo>
                      <a:pt x="9783" y="51011"/>
                      <a:pt x="9208" y="51487"/>
                      <a:pt x="7882" y="5513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9"/>
              <p:cNvSpPr/>
              <p:nvPr/>
            </p:nvSpPr>
            <p:spPr>
              <a:xfrm>
                <a:off x="3581525" y="3642650"/>
                <a:ext cx="626775" cy="1384225"/>
              </a:xfrm>
              <a:custGeom>
                <a:rect b="b" l="l" r="r" t="t"/>
                <a:pathLst>
                  <a:path extrusionOk="0" fill="none" h="55369" w="25071">
                    <a:moveTo>
                      <a:pt x="6020" y="1"/>
                    </a:moveTo>
                    <a:cubicBezTo>
                      <a:pt x="5070" y="9843"/>
                      <a:pt x="1307" y="19486"/>
                      <a:pt x="733" y="29328"/>
                    </a:cubicBezTo>
                    <a:cubicBezTo>
                      <a:pt x="535" y="32417"/>
                      <a:pt x="0" y="34873"/>
                      <a:pt x="3248" y="36596"/>
                    </a:cubicBezTo>
                    <a:cubicBezTo>
                      <a:pt x="5406" y="37744"/>
                      <a:pt x="8476" y="37764"/>
                      <a:pt x="10832" y="38061"/>
                    </a:cubicBezTo>
                    <a:cubicBezTo>
                      <a:pt x="15070" y="38596"/>
                      <a:pt x="25070" y="40160"/>
                      <a:pt x="19981" y="46933"/>
                    </a:cubicBezTo>
                    <a:cubicBezTo>
                      <a:pt x="16278" y="51863"/>
                      <a:pt x="10793" y="48398"/>
                      <a:pt x="8476" y="5536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9"/>
              <p:cNvSpPr/>
              <p:nvPr/>
            </p:nvSpPr>
            <p:spPr>
              <a:xfrm>
                <a:off x="3523100" y="3632750"/>
                <a:ext cx="618850" cy="1393625"/>
              </a:xfrm>
              <a:custGeom>
                <a:rect b="b" l="l" r="r" t="t"/>
                <a:pathLst>
                  <a:path extrusionOk="0" fill="none" h="55745" w="24754">
                    <a:moveTo>
                      <a:pt x="5585" y="1"/>
                    </a:moveTo>
                    <a:cubicBezTo>
                      <a:pt x="4713" y="9922"/>
                      <a:pt x="1109" y="19704"/>
                      <a:pt x="654" y="29605"/>
                    </a:cubicBezTo>
                    <a:cubicBezTo>
                      <a:pt x="515" y="32754"/>
                      <a:pt x="1" y="35210"/>
                      <a:pt x="3268" y="36952"/>
                    </a:cubicBezTo>
                    <a:cubicBezTo>
                      <a:pt x="5387" y="38081"/>
                      <a:pt x="8377" y="38140"/>
                      <a:pt x="10714" y="38457"/>
                    </a:cubicBezTo>
                    <a:cubicBezTo>
                      <a:pt x="14892" y="39031"/>
                      <a:pt x="24754" y="40675"/>
                      <a:pt x="19664" y="47269"/>
                    </a:cubicBezTo>
                    <a:cubicBezTo>
                      <a:pt x="18278" y="49071"/>
                      <a:pt x="15248" y="49269"/>
                      <a:pt x="13328" y="50101"/>
                    </a:cubicBezTo>
                    <a:cubicBezTo>
                      <a:pt x="10040" y="51547"/>
                      <a:pt x="9525" y="52081"/>
                      <a:pt x="8119" y="55745"/>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9"/>
              <p:cNvSpPr/>
              <p:nvPr/>
            </p:nvSpPr>
            <p:spPr>
              <a:xfrm>
                <a:off x="3473600" y="3635725"/>
                <a:ext cx="584200" cy="1392150"/>
              </a:xfrm>
              <a:custGeom>
                <a:rect b="b" l="l" r="r" t="t"/>
                <a:pathLst>
                  <a:path extrusionOk="0" fill="none" h="55686" w="23368">
                    <a:moveTo>
                      <a:pt x="4733" y="1"/>
                    </a:moveTo>
                    <a:cubicBezTo>
                      <a:pt x="3981" y="9763"/>
                      <a:pt x="792" y="19506"/>
                      <a:pt x="515" y="29269"/>
                    </a:cubicBezTo>
                    <a:cubicBezTo>
                      <a:pt x="436" y="32378"/>
                      <a:pt x="0" y="34853"/>
                      <a:pt x="3169" y="36655"/>
                    </a:cubicBezTo>
                    <a:cubicBezTo>
                      <a:pt x="5149" y="37764"/>
                      <a:pt x="7921" y="37922"/>
                      <a:pt x="10119" y="38299"/>
                    </a:cubicBezTo>
                    <a:cubicBezTo>
                      <a:pt x="14238" y="38972"/>
                      <a:pt x="23367" y="40873"/>
                      <a:pt x="18496" y="47071"/>
                    </a:cubicBezTo>
                    <a:cubicBezTo>
                      <a:pt x="17149" y="48774"/>
                      <a:pt x="14337" y="48992"/>
                      <a:pt x="12535" y="49843"/>
                    </a:cubicBezTo>
                    <a:cubicBezTo>
                      <a:pt x="9268" y="51348"/>
                      <a:pt x="8753" y="52140"/>
                      <a:pt x="7149" y="55685"/>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9"/>
              <p:cNvSpPr/>
              <p:nvPr/>
            </p:nvSpPr>
            <p:spPr>
              <a:xfrm>
                <a:off x="3437450" y="3650575"/>
                <a:ext cx="523800" cy="1381250"/>
              </a:xfrm>
              <a:custGeom>
                <a:rect b="b" l="l" r="r" t="t"/>
                <a:pathLst>
                  <a:path extrusionOk="0" fill="none" h="55250" w="20952">
                    <a:moveTo>
                      <a:pt x="3446" y="1"/>
                    </a:moveTo>
                    <a:cubicBezTo>
                      <a:pt x="2872" y="9446"/>
                      <a:pt x="199" y="18971"/>
                      <a:pt x="80" y="28397"/>
                    </a:cubicBezTo>
                    <a:cubicBezTo>
                      <a:pt x="1" y="34912"/>
                      <a:pt x="2912" y="36358"/>
                      <a:pt x="8892" y="37625"/>
                    </a:cubicBezTo>
                    <a:cubicBezTo>
                      <a:pt x="12932" y="38497"/>
                      <a:pt x="20952" y="40754"/>
                      <a:pt x="16417" y="46497"/>
                    </a:cubicBezTo>
                    <a:cubicBezTo>
                      <a:pt x="15169" y="48061"/>
                      <a:pt x="12714" y="48319"/>
                      <a:pt x="11070" y="49190"/>
                    </a:cubicBezTo>
                    <a:cubicBezTo>
                      <a:pt x="7961" y="50794"/>
                      <a:pt x="7407" y="51824"/>
                      <a:pt x="5783" y="5525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9"/>
              <p:cNvSpPr/>
              <p:nvPr/>
            </p:nvSpPr>
            <p:spPr>
              <a:xfrm>
                <a:off x="3396850" y="3675825"/>
                <a:ext cx="456475" cy="1362925"/>
              </a:xfrm>
              <a:custGeom>
                <a:rect b="b" l="l" r="r" t="t"/>
                <a:pathLst>
                  <a:path extrusionOk="0" fill="none" h="54517" w="18259">
                    <a:moveTo>
                      <a:pt x="2456" y="1"/>
                    </a:moveTo>
                    <a:cubicBezTo>
                      <a:pt x="2060" y="8991"/>
                      <a:pt x="1" y="18100"/>
                      <a:pt x="40" y="27090"/>
                    </a:cubicBezTo>
                    <a:cubicBezTo>
                      <a:pt x="40" y="33071"/>
                      <a:pt x="2219" y="34912"/>
                      <a:pt x="7763" y="36516"/>
                    </a:cubicBezTo>
                    <a:cubicBezTo>
                      <a:pt x="11665" y="37645"/>
                      <a:pt x="18259" y="40338"/>
                      <a:pt x="14239" y="45566"/>
                    </a:cubicBezTo>
                    <a:cubicBezTo>
                      <a:pt x="13150" y="46972"/>
                      <a:pt x="11130" y="47328"/>
                      <a:pt x="9704" y="48200"/>
                    </a:cubicBezTo>
                    <a:cubicBezTo>
                      <a:pt x="6833" y="49903"/>
                      <a:pt x="6258" y="51289"/>
                      <a:pt x="4714" y="5451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9"/>
              <p:cNvSpPr/>
              <p:nvPr/>
            </p:nvSpPr>
            <p:spPr>
              <a:xfrm>
                <a:off x="3356275" y="3709000"/>
                <a:ext cx="381700" cy="1338675"/>
              </a:xfrm>
              <a:custGeom>
                <a:rect b="b" l="l" r="r" t="t"/>
                <a:pathLst>
                  <a:path extrusionOk="0" fill="none" h="53547" w="15268">
                    <a:moveTo>
                      <a:pt x="1545" y="0"/>
                    </a:moveTo>
                    <a:cubicBezTo>
                      <a:pt x="1347" y="8436"/>
                      <a:pt x="0" y="16971"/>
                      <a:pt x="139" y="25407"/>
                    </a:cubicBezTo>
                    <a:cubicBezTo>
                      <a:pt x="238" y="30971"/>
                      <a:pt x="1743" y="32773"/>
                      <a:pt x="6555" y="35090"/>
                    </a:cubicBezTo>
                    <a:cubicBezTo>
                      <a:pt x="10099" y="36774"/>
                      <a:pt x="15268" y="39526"/>
                      <a:pt x="11842" y="44358"/>
                    </a:cubicBezTo>
                    <a:cubicBezTo>
                      <a:pt x="10951" y="45625"/>
                      <a:pt x="9406" y="46021"/>
                      <a:pt x="8258" y="46952"/>
                    </a:cubicBezTo>
                    <a:cubicBezTo>
                      <a:pt x="5782" y="48972"/>
                      <a:pt x="5228" y="50378"/>
                      <a:pt x="3743" y="53546"/>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9"/>
              <p:cNvSpPr/>
              <p:nvPr/>
            </p:nvSpPr>
            <p:spPr>
              <a:xfrm>
                <a:off x="3324575" y="3747600"/>
                <a:ext cx="287175" cy="1312450"/>
              </a:xfrm>
              <a:custGeom>
                <a:rect b="b" l="l" r="r" t="t"/>
                <a:pathLst>
                  <a:path extrusionOk="0" fill="none" h="52498" w="11487">
                    <a:moveTo>
                      <a:pt x="357" y="1"/>
                    </a:moveTo>
                    <a:cubicBezTo>
                      <a:pt x="377" y="7546"/>
                      <a:pt x="40" y="15071"/>
                      <a:pt x="21" y="22615"/>
                    </a:cubicBezTo>
                    <a:cubicBezTo>
                      <a:pt x="1" y="27863"/>
                      <a:pt x="753" y="30497"/>
                      <a:pt x="4971" y="33408"/>
                    </a:cubicBezTo>
                    <a:cubicBezTo>
                      <a:pt x="8357" y="35764"/>
                      <a:pt x="11486" y="38952"/>
                      <a:pt x="8694" y="43269"/>
                    </a:cubicBezTo>
                    <a:cubicBezTo>
                      <a:pt x="6615" y="46477"/>
                      <a:pt x="4219" y="48715"/>
                      <a:pt x="2575" y="5249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9"/>
              <p:cNvSpPr/>
              <p:nvPr/>
            </p:nvSpPr>
            <p:spPr>
              <a:xfrm>
                <a:off x="3274075" y="3789700"/>
                <a:ext cx="248550" cy="1286675"/>
              </a:xfrm>
              <a:custGeom>
                <a:rect b="b" l="l" r="r" t="t"/>
                <a:pathLst>
                  <a:path extrusionOk="0" fill="none" h="51467" w="9942">
                    <a:moveTo>
                      <a:pt x="1" y="0"/>
                    </a:moveTo>
                    <a:cubicBezTo>
                      <a:pt x="219" y="6872"/>
                      <a:pt x="496" y="13723"/>
                      <a:pt x="734" y="20575"/>
                    </a:cubicBezTo>
                    <a:cubicBezTo>
                      <a:pt x="872" y="25070"/>
                      <a:pt x="1189" y="28199"/>
                      <a:pt x="4080" y="31585"/>
                    </a:cubicBezTo>
                    <a:cubicBezTo>
                      <a:pt x="9942" y="38476"/>
                      <a:pt x="5031" y="44358"/>
                      <a:pt x="2239" y="5146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9"/>
              <p:cNvSpPr/>
              <p:nvPr/>
            </p:nvSpPr>
            <p:spPr>
              <a:xfrm>
                <a:off x="3215175" y="3833250"/>
                <a:ext cx="144075" cy="1263925"/>
              </a:xfrm>
              <a:custGeom>
                <a:rect b="b" l="l" r="r" t="t"/>
                <a:pathLst>
                  <a:path extrusionOk="0" fill="none" h="50557" w="5763">
                    <a:moveTo>
                      <a:pt x="0" y="1"/>
                    </a:moveTo>
                    <a:cubicBezTo>
                      <a:pt x="654" y="9526"/>
                      <a:pt x="674" y="20576"/>
                      <a:pt x="3486" y="29704"/>
                    </a:cubicBezTo>
                    <a:cubicBezTo>
                      <a:pt x="5763" y="37091"/>
                      <a:pt x="4793" y="43368"/>
                      <a:pt x="2337" y="50556"/>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9"/>
              <p:cNvSpPr/>
              <p:nvPr/>
            </p:nvSpPr>
            <p:spPr>
              <a:xfrm>
                <a:off x="3157750" y="3876325"/>
                <a:ext cx="112400" cy="1245100"/>
              </a:xfrm>
              <a:custGeom>
                <a:rect b="b" l="l" r="r" t="t"/>
                <a:pathLst>
                  <a:path extrusionOk="0" fill="none" h="49804" w="4496">
                    <a:moveTo>
                      <a:pt x="0" y="1"/>
                    </a:moveTo>
                    <a:cubicBezTo>
                      <a:pt x="1010" y="9565"/>
                      <a:pt x="3208" y="18120"/>
                      <a:pt x="2852" y="27823"/>
                    </a:cubicBezTo>
                    <a:cubicBezTo>
                      <a:pt x="2733" y="31328"/>
                      <a:pt x="1961" y="35566"/>
                      <a:pt x="2753" y="38932"/>
                    </a:cubicBezTo>
                    <a:cubicBezTo>
                      <a:pt x="2971" y="39863"/>
                      <a:pt x="3684" y="40497"/>
                      <a:pt x="3882" y="41427"/>
                    </a:cubicBezTo>
                    <a:cubicBezTo>
                      <a:pt x="4495" y="44338"/>
                      <a:pt x="3307" y="47051"/>
                      <a:pt x="2495" y="4980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9"/>
              <p:cNvSpPr/>
              <p:nvPr/>
            </p:nvSpPr>
            <p:spPr>
              <a:xfrm>
                <a:off x="3080025" y="3915925"/>
                <a:ext cx="138650" cy="1235700"/>
              </a:xfrm>
              <a:custGeom>
                <a:rect b="b" l="l" r="r" t="t"/>
                <a:pathLst>
                  <a:path extrusionOk="0" fill="none" h="49428" w="5546">
                    <a:moveTo>
                      <a:pt x="832" y="1"/>
                    </a:moveTo>
                    <a:cubicBezTo>
                      <a:pt x="1565" y="5031"/>
                      <a:pt x="3684" y="9506"/>
                      <a:pt x="4654" y="14437"/>
                    </a:cubicBezTo>
                    <a:cubicBezTo>
                      <a:pt x="5466" y="18556"/>
                      <a:pt x="4416" y="22279"/>
                      <a:pt x="3050" y="26100"/>
                    </a:cubicBezTo>
                    <a:cubicBezTo>
                      <a:pt x="1802" y="29566"/>
                      <a:pt x="0" y="34200"/>
                      <a:pt x="1723" y="37724"/>
                    </a:cubicBezTo>
                    <a:cubicBezTo>
                      <a:pt x="2258" y="38814"/>
                      <a:pt x="3406" y="39328"/>
                      <a:pt x="3981" y="40437"/>
                    </a:cubicBezTo>
                    <a:cubicBezTo>
                      <a:pt x="5545" y="43487"/>
                      <a:pt x="4317" y="46279"/>
                      <a:pt x="3585" y="49428"/>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9"/>
              <p:cNvSpPr/>
              <p:nvPr/>
            </p:nvSpPr>
            <p:spPr>
              <a:xfrm>
                <a:off x="2952800" y="3951075"/>
                <a:ext cx="240125" cy="1235200"/>
              </a:xfrm>
              <a:custGeom>
                <a:rect b="b" l="l" r="r" t="t"/>
                <a:pathLst>
                  <a:path extrusionOk="0" fill="none" h="49408" w="9605">
                    <a:moveTo>
                      <a:pt x="3664" y="1"/>
                    </a:moveTo>
                    <a:cubicBezTo>
                      <a:pt x="4535" y="4654"/>
                      <a:pt x="7188" y="8199"/>
                      <a:pt x="8396" y="12674"/>
                    </a:cubicBezTo>
                    <a:cubicBezTo>
                      <a:pt x="9604" y="17150"/>
                      <a:pt x="7525" y="20892"/>
                      <a:pt x="5248" y="24556"/>
                    </a:cubicBezTo>
                    <a:cubicBezTo>
                      <a:pt x="3129" y="27982"/>
                      <a:pt x="0" y="32873"/>
                      <a:pt x="2792" y="36695"/>
                    </a:cubicBezTo>
                    <a:cubicBezTo>
                      <a:pt x="3703" y="37942"/>
                      <a:pt x="5228" y="38477"/>
                      <a:pt x="6178" y="39705"/>
                    </a:cubicBezTo>
                    <a:cubicBezTo>
                      <a:pt x="8654" y="42834"/>
                      <a:pt x="7426" y="45843"/>
                      <a:pt x="6733" y="49408"/>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9"/>
              <p:cNvSpPr/>
              <p:nvPr/>
            </p:nvSpPr>
            <p:spPr>
              <a:xfrm>
                <a:off x="2834975" y="3978300"/>
                <a:ext cx="330225" cy="1249575"/>
              </a:xfrm>
              <a:custGeom>
                <a:rect b="b" l="l" r="r" t="t"/>
                <a:pathLst>
                  <a:path extrusionOk="0" fill="none" h="49983" w="13209">
                    <a:moveTo>
                      <a:pt x="6119" y="1"/>
                    </a:moveTo>
                    <a:cubicBezTo>
                      <a:pt x="7129" y="4496"/>
                      <a:pt x="10357" y="7031"/>
                      <a:pt x="11664" y="11209"/>
                    </a:cubicBezTo>
                    <a:cubicBezTo>
                      <a:pt x="13208" y="16080"/>
                      <a:pt x="10040" y="19883"/>
                      <a:pt x="7109" y="23348"/>
                    </a:cubicBezTo>
                    <a:cubicBezTo>
                      <a:pt x="4159" y="26853"/>
                      <a:pt x="0" y="31724"/>
                      <a:pt x="3683" y="36041"/>
                    </a:cubicBezTo>
                    <a:cubicBezTo>
                      <a:pt x="4911" y="37467"/>
                      <a:pt x="6812" y="38081"/>
                      <a:pt x="8159" y="39428"/>
                    </a:cubicBezTo>
                    <a:cubicBezTo>
                      <a:pt x="11387" y="42695"/>
                      <a:pt x="10238" y="45903"/>
                      <a:pt x="9624" y="4998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9"/>
              <p:cNvSpPr/>
              <p:nvPr/>
            </p:nvSpPr>
            <p:spPr>
              <a:xfrm>
                <a:off x="2725550" y="3996625"/>
                <a:ext cx="395575" cy="1278775"/>
              </a:xfrm>
              <a:custGeom>
                <a:rect b="b" l="l" r="r" t="t"/>
                <a:pathLst>
                  <a:path extrusionOk="0" fill="none" h="51151" w="15823">
                    <a:moveTo>
                      <a:pt x="8239" y="1"/>
                    </a:moveTo>
                    <a:cubicBezTo>
                      <a:pt x="9328" y="4615"/>
                      <a:pt x="13506" y="6456"/>
                      <a:pt x="14575" y="10734"/>
                    </a:cubicBezTo>
                    <a:cubicBezTo>
                      <a:pt x="15823" y="15664"/>
                      <a:pt x="11981" y="19387"/>
                      <a:pt x="8714" y="22516"/>
                    </a:cubicBezTo>
                    <a:cubicBezTo>
                      <a:pt x="5585" y="25506"/>
                      <a:pt x="1" y="30813"/>
                      <a:pt x="3803" y="35328"/>
                    </a:cubicBezTo>
                    <a:cubicBezTo>
                      <a:pt x="5486" y="37368"/>
                      <a:pt x="8496" y="37962"/>
                      <a:pt x="10318" y="39942"/>
                    </a:cubicBezTo>
                    <a:cubicBezTo>
                      <a:pt x="13704" y="43625"/>
                      <a:pt x="12952" y="45883"/>
                      <a:pt x="12239" y="5115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9"/>
              <p:cNvSpPr/>
              <p:nvPr/>
            </p:nvSpPr>
            <p:spPr>
              <a:xfrm>
                <a:off x="2613175" y="4003050"/>
                <a:ext cx="485675" cy="1325825"/>
              </a:xfrm>
              <a:custGeom>
                <a:rect b="b" l="l" r="r" t="t"/>
                <a:pathLst>
                  <a:path extrusionOk="0" fill="none" h="53033" w="19427">
                    <a:moveTo>
                      <a:pt x="10437" y="1"/>
                    </a:moveTo>
                    <a:cubicBezTo>
                      <a:pt x="11605" y="4991"/>
                      <a:pt x="15328" y="5367"/>
                      <a:pt x="17130" y="9546"/>
                    </a:cubicBezTo>
                    <a:cubicBezTo>
                      <a:pt x="19427" y="14912"/>
                      <a:pt x="14060" y="19071"/>
                      <a:pt x="10496" y="22160"/>
                    </a:cubicBezTo>
                    <a:cubicBezTo>
                      <a:pt x="6793" y="25408"/>
                      <a:pt x="1" y="31131"/>
                      <a:pt x="5446" y="35962"/>
                    </a:cubicBezTo>
                    <a:cubicBezTo>
                      <a:pt x="7189" y="37507"/>
                      <a:pt x="9605" y="38319"/>
                      <a:pt x="11446" y="39745"/>
                    </a:cubicBezTo>
                    <a:cubicBezTo>
                      <a:pt x="16476" y="43586"/>
                      <a:pt x="15843" y="47072"/>
                      <a:pt x="15090" y="5303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9"/>
              <p:cNvSpPr/>
              <p:nvPr/>
            </p:nvSpPr>
            <p:spPr>
              <a:xfrm>
                <a:off x="2545350" y="3996125"/>
                <a:ext cx="504500" cy="1393625"/>
              </a:xfrm>
              <a:custGeom>
                <a:rect b="b" l="l" r="r" t="t"/>
                <a:pathLst>
                  <a:path extrusionOk="0" fill="none" h="55745" w="20180">
                    <a:moveTo>
                      <a:pt x="10833" y="1"/>
                    </a:moveTo>
                    <a:cubicBezTo>
                      <a:pt x="11961" y="5387"/>
                      <a:pt x="16377" y="5347"/>
                      <a:pt x="18100" y="9882"/>
                    </a:cubicBezTo>
                    <a:cubicBezTo>
                      <a:pt x="20179" y="15308"/>
                      <a:pt x="14179" y="19605"/>
                      <a:pt x="10595" y="22417"/>
                    </a:cubicBezTo>
                    <a:cubicBezTo>
                      <a:pt x="6219" y="25843"/>
                      <a:pt x="1" y="30576"/>
                      <a:pt x="4694" y="36140"/>
                    </a:cubicBezTo>
                    <a:cubicBezTo>
                      <a:pt x="6714" y="38556"/>
                      <a:pt x="10021" y="39507"/>
                      <a:pt x="12417" y="41487"/>
                    </a:cubicBezTo>
                    <a:cubicBezTo>
                      <a:pt x="17605" y="45725"/>
                      <a:pt x="17031" y="49467"/>
                      <a:pt x="16219" y="55745"/>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9"/>
              <p:cNvSpPr/>
              <p:nvPr/>
            </p:nvSpPr>
            <p:spPr>
              <a:xfrm>
                <a:off x="4659275" y="3698100"/>
                <a:ext cx="1333200" cy="1738675"/>
              </a:xfrm>
              <a:custGeom>
                <a:rect b="b" l="l" r="r" t="t"/>
                <a:pathLst>
                  <a:path extrusionOk="0" fill="none" h="69547" w="53328">
                    <a:moveTo>
                      <a:pt x="198" y="14476"/>
                    </a:moveTo>
                    <a:cubicBezTo>
                      <a:pt x="7485" y="14853"/>
                      <a:pt x="10872" y="13961"/>
                      <a:pt x="14555" y="8021"/>
                    </a:cubicBezTo>
                    <a:cubicBezTo>
                      <a:pt x="18832" y="1090"/>
                      <a:pt x="24595" y="317"/>
                      <a:pt x="32595" y="1"/>
                    </a:cubicBezTo>
                    <a:cubicBezTo>
                      <a:pt x="30021" y="2020"/>
                      <a:pt x="25288" y="4476"/>
                      <a:pt x="26516" y="8377"/>
                    </a:cubicBezTo>
                    <a:cubicBezTo>
                      <a:pt x="27228" y="10635"/>
                      <a:pt x="29684" y="11605"/>
                      <a:pt x="31644" y="12615"/>
                    </a:cubicBezTo>
                    <a:cubicBezTo>
                      <a:pt x="36536" y="15130"/>
                      <a:pt x="42437" y="15981"/>
                      <a:pt x="46991" y="19110"/>
                    </a:cubicBezTo>
                    <a:cubicBezTo>
                      <a:pt x="53328" y="23486"/>
                      <a:pt x="47506" y="30675"/>
                      <a:pt x="44278" y="35427"/>
                    </a:cubicBezTo>
                    <a:cubicBezTo>
                      <a:pt x="42318" y="38299"/>
                      <a:pt x="40001" y="41328"/>
                      <a:pt x="39011" y="44734"/>
                    </a:cubicBezTo>
                    <a:cubicBezTo>
                      <a:pt x="38357" y="46972"/>
                      <a:pt x="38932" y="49883"/>
                      <a:pt x="37347" y="51745"/>
                    </a:cubicBezTo>
                    <a:cubicBezTo>
                      <a:pt x="34496" y="55052"/>
                      <a:pt x="29030" y="52933"/>
                      <a:pt x="28991" y="58972"/>
                    </a:cubicBezTo>
                    <a:cubicBezTo>
                      <a:pt x="22812" y="58081"/>
                      <a:pt x="15961" y="56596"/>
                      <a:pt x="11050" y="61349"/>
                    </a:cubicBezTo>
                    <a:cubicBezTo>
                      <a:pt x="7149" y="65091"/>
                      <a:pt x="5446" y="67705"/>
                      <a:pt x="0" y="69547"/>
                    </a:cubicBezTo>
                    <a:cubicBezTo>
                      <a:pt x="376" y="64200"/>
                      <a:pt x="2139" y="59468"/>
                      <a:pt x="2911" y="54220"/>
                    </a:cubicBezTo>
                    <a:cubicBezTo>
                      <a:pt x="3406" y="50814"/>
                      <a:pt x="3327" y="47586"/>
                      <a:pt x="4258" y="44437"/>
                    </a:cubicBezTo>
                    <a:cubicBezTo>
                      <a:pt x="7208" y="34457"/>
                      <a:pt x="1050" y="24556"/>
                      <a:pt x="198" y="14476"/>
                    </a:cubicBezTo>
                    <a:close/>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9"/>
              <p:cNvSpPr/>
              <p:nvPr/>
            </p:nvSpPr>
            <p:spPr>
              <a:xfrm>
                <a:off x="4661750" y="5074875"/>
                <a:ext cx="728750" cy="304000"/>
              </a:xfrm>
              <a:custGeom>
                <a:rect b="b" l="l" r="r" t="t"/>
                <a:pathLst>
                  <a:path extrusionOk="0" fill="none" h="12160" w="29150">
                    <a:moveTo>
                      <a:pt x="0" y="12159"/>
                    </a:moveTo>
                    <a:cubicBezTo>
                      <a:pt x="5327" y="10476"/>
                      <a:pt x="7446" y="7842"/>
                      <a:pt x="11466" y="4377"/>
                    </a:cubicBezTo>
                    <a:cubicBezTo>
                      <a:pt x="16555" y="0"/>
                      <a:pt x="22911" y="1070"/>
                      <a:pt x="29149" y="186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9"/>
              <p:cNvSpPr/>
              <p:nvPr/>
            </p:nvSpPr>
            <p:spPr>
              <a:xfrm>
                <a:off x="4667675" y="5050125"/>
                <a:ext cx="739650" cy="277250"/>
              </a:xfrm>
              <a:custGeom>
                <a:rect b="b" l="l" r="r" t="t"/>
                <a:pathLst>
                  <a:path extrusionOk="0" fill="none" h="11090" w="29586">
                    <a:moveTo>
                      <a:pt x="1" y="11090"/>
                    </a:moveTo>
                    <a:cubicBezTo>
                      <a:pt x="5209" y="9585"/>
                      <a:pt x="7862" y="7050"/>
                      <a:pt x="12041" y="3941"/>
                    </a:cubicBezTo>
                    <a:cubicBezTo>
                      <a:pt x="17348" y="0"/>
                      <a:pt x="23308" y="733"/>
                      <a:pt x="29586" y="1446"/>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9"/>
              <p:cNvSpPr/>
              <p:nvPr/>
            </p:nvSpPr>
            <p:spPr>
              <a:xfrm>
                <a:off x="4676100" y="5035275"/>
                <a:ext cx="756475" cy="246075"/>
              </a:xfrm>
              <a:custGeom>
                <a:rect b="b" l="l" r="r" t="t"/>
                <a:pathLst>
                  <a:path extrusionOk="0" fill="none" h="9843" w="30259">
                    <a:moveTo>
                      <a:pt x="0" y="9842"/>
                    </a:moveTo>
                    <a:cubicBezTo>
                      <a:pt x="5149" y="8535"/>
                      <a:pt x="8337" y="6119"/>
                      <a:pt x="12714" y="3426"/>
                    </a:cubicBezTo>
                    <a:cubicBezTo>
                      <a:pt x="18258" y="0"/>
                      <a:pt x="23961" y="475"/>
                      <a:pt x="30258" y="110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9"/>
              <p:cNvSpPr/>
              <p:nvPr/>
            </p:nvSpPr>
            <p:spPr>
              <a:xfrm>
                <a:off x="4686500" y="5026850"/>
                <a:ext cx="776775" cy="211425"/>
              </a:xfrm>
              <a:custGeom>
                <a:rect b="b" l="l" r="r" t="t"/>
                <a:pathLst>
                  <a:path extrusionOk="0" fill="none" h="8457" w="31071">
                    <a:moveTo>
                      <a:pt x="0" y="8456"/>
                    </a:moveTo>
                    <a:cubicBezTo>
                      <a:pt x="5109" y="7347"/>
                      <a:pt x="8891" y="5209"/>
                      <a:pt x="13466" y="2892"/>
                    </a:cubicBezTo>
                    <a:cubicBezTo>
                      <a:pt x="19169" y="1"/>
                      <a:pt x="24813" y="278"/>
                      <a:pt x="31070" y="85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9"/>
              <p:cNvSpPr/>
              <p:nvPr/>
            </p:nvSpPr>
            <p:spPr>
              <a:xfrm>
                <a:off x="4697875" y="5021900"/>
                <a:ext cx="799050" cy="175275"/>
              </a:xfrm>
              <a:custGeom>
                <a:rect b="b" l="l" r="r" t="t"/>
                <a:pathLst>
                  <a:path extrusionOk="0" fill="none" h="7011" w="31962">
                    <a:moveTo>
                      <a:pt x="1" y="7011"/>
                    </a:moveTo>
                    <a:cubicBezTo>
                      <a:pt x="5149" y="6100"/>
                      <a:pt x="9427" y="4238"/>
                      <a:pt x="14239" y="2337"/>
                    </a:cubicBezTo>
                    <a:cubicBezTo>
                      <a:pt x="20120" y="1"/>
                      <a:pt x="25704" y="100"/>
                      <a:pt x="31962" y="63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9"/>
              <p:cNvSpPr/>
              <p:nvPr/>
            </p:nvSpPr>
            <p:spPr>
              <a:xfrm>
                <a:off x="4709275" y="5015475"/>
                <a:ext cx="821825" cy="141100"/>
              </a:xfrm>
              <a:custGeom>
                <a:rect b="b" l="l" r="r" t="t"/>
                <a:pathLst>
                  <a:path extrusionOk="0" fill="none" h="5644" w="32873">
                    <a:moveTo>
                      <a:pt x="0" y="5644"/>
                    </a:moveTo>
                    <a:cubicBezTo>
                      <a:pt x="5248" y="4911"/>
                      <a:pt x="9981" y="3386"/>
                      <a:pt x="15010" y="1862"/>
                    </a:cubicBezTo>
                    <a:cubicBezTo>
                      <a:pt x="21030" y="40"/>
                      <a:pt x="26634" y="0"/>
                      <a:pt x="32872" y="475"/>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9"/>
              <p:cNvSpPr/>
              <p:nvPr/>
            </p:nvSpPr>
            <p:spPr>
              <a:xfrm>
                <a:off x="4720150" y="4994175"/>
                <a:ext cx="842625" cy="120325"/>
              </a:xfrm>
              <a:custGeom>
                <a:rect b="b" l="l" r="r" t="t"/>
                <a:pathLst>
                  <a:path extrusionOk="0" fill="none" h="4813" w="33705">
                    <a:moveTo>
                      <a:pt x="1" y="4813"/>
                    </a:moveTo>
                    <a:cubicBezTo>
                      <a:pt x="11605" y="3624"/>
                      <a:pt x="21863" y="1"/>
                      <a:pt x="33704" y="81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9"/>
              <p:cNvSpPr/>
              <p:nvPr/>
            </p:nvSpPr>
            <p:spPr>
              <a:xfrm>
                <a:off x="4729075" y="4977350"/>
                <a:ext cx="860925" cy="92100"/>
              </a:xfrm>
              <a:custGeom>
                <a:rect b="b" l="l" r="r" t="t"/>
                <a:pathLst>
                  <a:path extrusionOk="0" fill="none" h="3684" w="34437">
                    <a:moveTo>
                      <a:pt x="0" y="3684"/>
                    </a:moveTo>
                    <a:cubicBezTo>
                      <a:pt x="11664" y="2911"/>
                      <a:pt x="22674" y="0"/>
                      <a:pt x="34437" y="67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9"/>
              <p:cNvSpPr/>
              <p:nvPr/>
            </p:nvSpPr>
            <p:spPr>
              <a:xfrm>
                <a:off x="4736000" y="4952600"/>
                <a:ext cx="873800" cy="67350"/>
              </a:xfrm>
              <a:custGeom>
                <a:rect b="b" l="l" r="r" t="t"/>
                <a:pathLst>
                  <a:path extrusionOk="0" fill="none" h="2694" w="34952">
                    <a:moveTo>
                      <a:pt x="0" y="2693"/>
                    </a:moveTo>
                    <a:cubicBezTo>
                      <a:pt x="11743" y="2258"/>
                      <a:pt x="23189" y="0"/>
                      <a:pt x="34952" y="416"/>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9"/>
              <p:cNvSpPr/>
              <p:nvPr/>
            </p:nvSpPr>
            <p:spPr>
              <a:xfrm>
                <a:off x="4739950" y="4916450"/>
                <a:ext cx="880250" cy="47550"/>
              </a:xfrm>
              <a:custGeom>
                <a:rect b="b" l="l" r="r" t="t"/>
                <a:pathLst>
                  <a:path extrusionOk="0" fill="none" h="1902" w="35210">
                    <a:moveTo>
                      <a:pt x="1" y="1902"/>
                    </a:moveTo>
                    <a:cubicBezTo>
                      <a:pt x="11763" y="1763"/>
                      <a:pt x="23427" y="1"/>
                      <a:pt x="35210" y="2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9"/>
              <p:cNvSpPr/>
              <p:nvPr/>
            </p:nvSpPr>
            <p:spPr>
              <a:xfrm>
                <a:off x="4740450" y="4857050"/>
                <a:ext cx="884200" cy="64875"/>
              </a:xfrm>
              <a:custGeom>
                <a:rect b="b" l="l" r="r" t="t"/>
                <a:pathLst>
                  <a:path extrusionOk="0" fill="none" h="2595" w="35368">
                    <a:moveTo>
                      <a:pt x="1" y="1961"/>
                    </a:moveTo>
                    <a:cubicBezTo>
                      <a:pt x="11882" y="2594"/>
                      <a:pt x="23526" y="20"/>
                      <a:pt x="35368"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9"/>
              <p:cNvSpPr/>
              <p:nvPr/>
            </p:nvSpPr>
            <p:spPr>
              <a:xfrm>
                <a:off x="4742925" y="4796150"/>
                <a:ext cx="898075" cy="106475"/>
              </a:xfrm>
              <a:custGeom>
                <a:rect b="b" l="l" r="r" t="t"/>
                <a:pathLst>
                  <a:path extrusionOk="0" fill="none" h="4259" w="35923">
                    <a:moveTo>
                      <a:pt x="1" y="2753"/>
                    </a:moveTo>
                    <a:cubicBezTo>
                      <a:pt x="12140" y="4258"/>
                      <a:pt x="23803" y="1"/>
                      <a:pt x="35922"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9"/>
              <p:cNvSpPr/>
              <p:nvPr/>
            </p:nvSpPr>
            <p:spPr>
              <a:xfrm>
                <a:off x="4747875" y="4735250"/>
                <a:ext cx="920850" cy="161925"/>
              </a:xfrm>
              <a:custGeom>
                <a:rect b="b" l="l" r="r" t="t"/>
                <a:pathLst>
                  <a:path extrusionOk="0" fill="none" h="6477" w="36834">
                    <a:moveTo>
                      <a:pt x="1" y="4120"/>
                    </a:moveTo>
                    <a:cubicBezTo>
                      <a:pt x="12575" y="6476"/>
                      <a:pt x="24318" y="159"/>
                      <a:pt x="36833"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9"/>
              <p:cNvSpPr/>
              <p:nvPr/>
            </p:nvSpPr>
            <p:spPr>
              <a:xfrm>
                <a:off x="4754325" y="4674850"/>
                <a:ext cx="950025" cy="223800"/>
              </a:xfrm>
              <a:custGeom>
                <a:rect b="b" l="l" r="r" t="t"/>
                <a:pathLst>
                  <a:path extrusionOk="0" fill="none" h="8952" w="38001">
                    <a:moveTo>
                      <a:pt x="0" y="5902"/>
                    </a:moveTo>
                    <a:cubicBezTo>
                      <a:pt x="13090" y="8952"/>
                      <a:pt x="25011" y="456"/>
                      <a:pt x="38001"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9"/>
              <p:cNvSpPr/>
              <p:nvPr/>
            </p:nvSpPr>
            <p:spPr>
              <a:xfrm>
                <a:off x="4761750" y="4613975"/>
                <a:ext cx="983200" cy="293100"/>
              </a:xfrm>
              <a:custGeom>
                <a:rect b="b" l="l" r="r" t="t"/>
                <a:pathLst>
                  <a:path extrusionOk="0" fill="none" h="11724" w="39328">
                    <a:moveTo>
                      <a:pt x="0" y="7961"/>
                    </a:moveTo>
                    <a:cubicBezTo>
                      <a:pt x="13585" y="11723"/>
                      <a:pt x="25922" y="832"/>
                      <a:pt x="39328"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9"/>
              <p:cNvSpPr/>
              <p:nvPr/>
            </p:nvSpPr>
            <p:spPr>
              <a:xfrm>
                <a:off x="4769675" y="4553575"/>
                <a:ext cx="1017350" cy="364875"/>
              </a:xfrm>
              <a:custGeom>
                <a:rect b="b" l="l" r="r" t="t"/>
                <a:pathLst>
                  <a:path extrusionOk="0" fill="none" h="14595" w="40694">
                    <a:moveTo>
                      <a:pt x="0" y="10060"/>
                    </a:moveTo>
                    <a:cubicBezTo>
                      <a:pt x="14080" y="14595"/>
                      <a:pt x="26852" y="1228"/>
                      <a:pt x="40694"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9"/>
              <p:cNvSpPr/>
              <p:nvPr/>
            </p:nvSpPr>
            <p:spPr>
              <a:xfrm>
                <a:off x="4777100" y="4492675"/>
                <a:ext cx="1050025" cy="435675"/>
              </a:xfrm>
              <a:custGeom>
                <a:rect b="b" l="l" r="r" t="t"/>
                <a:pathLst>
                  <a:path extrusionOk="0" fill="none" h="17427" w="42001">
                    <a:moveTo>
                      <a:pt x="0" y="12120"/>
                    </a:moveTo>
                    <a:cubicBezTo>
                      <a:pt x="14495" y="17427"/>
                      <a:pt x="27822" y="1585"/>
                      <a:pt x="42001"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9"/>
              <p:cNvSpPr/>
              <p:nvPr/>
            </p:nvSpPr>
            <p:spPr>
              <a:xfrm>
                <a:off x="4784025" y="4431775"/>
                <a:ext cx="1078750" cy="508475"/>
              </a:xfrm>
              <a:custGeom>
                <a:rect b="b" l="l" r="r" t="t"/>
                <a:pathLst>
                  <a:path extrusionOk="0" fill="none" h="20339" w="43150">
                    <a:moveTo>
                      <a:pt x="0" y="13902"/>
                    </a:moveTo>
                    <a:cubicBezTo>
                      <a:pt x="15545" y="20338"/>
                      <a:pt x="28041" y="555"/>
                      <a:pt x="43150"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9"/>
              <p:cNvSpPr/>
              <p:nvPr/>
            </p:nvSpPr>
            <p:spPr>
              <a:xfrm>
                <a:off x="4788475" y="4371400"/>
                <a:ext cx="1102025" cy="566375"/>
              </a:xfrm>
              <a:custGeom>
                <a:rect b="b" l="l" r="r" t="t"/>
                <a:pathLst>
                  <a:path extrusionOk="0" fill="none" h="22655" w="44081">
                    <a:moveTo>
                      <a:pt x="0" y="15268"/>
                    </a:moveTo>
                    <a:cubicBezTo>
                      <a:pt x="15823" y="22654"/>
                      <a:pt x="28694" y="574"/>
                      <a:pt x="44081"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9"/>
              <p:cNvSpPr/>
              <p:nvPr/>
            </p:nvSpPr>
            <p:spPr>
              <a:xfrm>
                <a:off x="4790950" y="4310500"/>
                <a:ext cx="1116375" cy="611425"/>
              </a:xfrm>
              <a:custGeom>
                <a:rect b="b" l="l" r="r" t="t"/>
                <a:pathLst>
                  <a:path extrusionOk="0" fill="none" h="24457" w="44655">
                    <a:moveTo>
                      <a:pt x="1" y="16060"/>
                    </a:moveTo>
                    <a:cubicBezTo>
                      <a:pt x="16001" y="24456"/>
                      <a:pt x="29051" y="377"/>
                      <a:pt x="44655"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9"/>
              <p:cNvSpPr/>
              <p:nvPr/>
            </p:nvSpPr>
            <p:spPr>
              <a:xfrm>
                <a:off x="4791450" y="4250100"/>
                <a:ext cx="1116375" cy="625275"/>
              </a:xfrm>
              <a:custGeom>
                <a:rect b="b" l="l" r="r" t="t"/>
                <a:pathLst>
                  <a:path extrusionOk="0" fill="none" h="25011" w="44655">
                    <a:moveTo>
                      <a:pt x="0" y="16199"/>
                    </a:moveTo>
                    <a:cubicBezTo>
                      <a:pt x="15822" y="25011"/>
                      <a:pt x="29090" y="416"/>
                      <a:pt x="44655"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9"/>
              <p:cNvSpPr/>
              <p:nvPr/>
            </p:nvSpPr>
            <p:spPr>
              <a:xfrm>
                <a:off x="4787000" y="4192175"/>
                <a:ext cx="1080725" cy="605475"/>
              </a:xfrm>
              <a:custGeom>
                <a:rect b="b" l="l" r="r" t="t"/>
                <a:pathLst>
                  <a:path extrusionOk="0" fill="none" h="24219" w="43229">
                    <a:moveTo>
                      <a:pt x="0" y="16159"/>
                    </a:moveTo>
                    <a:cubicBezTo>
                      <a:pt x="16119" y="24219"/>
                      <a:pt x="27407" y="1"/>
                      <a:pt x="43229" y="17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9"/>
              <p:cNvSpPr/>
              <p:nvPr/>
            </p:nvSpPr>
            <p:spPr>
              <a:xfrm>
                <a:off x="4776600" y="4150100"/>
                <a:ext cx="1013400" cy="475275"/>
              </a:xfrm>
              <a:custGeom>
                <a:rect b="b" l="l" r="r" t="t"/>
                <a:pathLst>
                  <a:path extrusionOk="0" fill="none" h="19011" w="40536">
                    <a:moveTo>
                      <a:pt x="0" y="15466"/>
                    </a:moveTo>
                    <a:cubicBezTo>
                      <a:pt x="7743" y="19011"/>
                      <a:pt x="13307" y="15288"/>
                      <a:pt x="19565" y="10595"/>
                    </a:cubicBezTo>
                    <a:cubicBezTo>
                      <a:pt x="26100" y="5703"/>
                      <a:pt x="32100" y="713"/>
                      <a:pt x="40536"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9"/>
              <p:cNvSpPr/>
              <p:nvPr/>
            </p:nvSpPr>
            <p:spPr>
              <a:xfrm>
                <a:off x="4761750" y="4108025"/>
                <a:ext cx="927275" cy="446550"/>
              </a:xfrm>
              <a:custGeom>
                <a:rect b="b" l="l" r="r" t="t"/>
                <a:pathLst>
                  <a:path extrusionOk="0" fill="none" h="17862" w="37091">
                    <a:moveTo>
                      <a:pt x="0" y="14773"/>
                    </a:moveTo>
                    <a:cubicBezTo>
                      <a:pt x="7485" y="17862"/>
                      <a:pt x="11941" y="14773"/>
                      <a:pt x="17723" y="9981"/>
                    </a:cubicBezTo>
                    <a:cubicBezTo>
                      <a:pt x="23803" y="4931"/>
                      <a:pt x="28912" y="614"/>
                      <a:pt x="37090"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9"/>
              <p:cNvSpPr/>
              <p:nvPr/>
            </p:nvSpPr>
            <p:spPr>
              <a:xfrm>
                <a:off x="4743925" y="4066925"/>
                <a:ext cx="834700" cy="417350"/>
              </a:xfrm>
              <a:custGeom>
                <a:rect b="b" l="l" r="r" t="t"/>
                <a:pathLst>
                  <a:path extrusionOk="0" fill="none" h="16694" w="33388">
                    <a:moveTo>
                      <a:pt x="0" y="14001"/>
                    </a:moveTo>
                    <a:cubicBezTo>
                      <a:pt x="7030" y="16694"/>
                      <a:pt x="10694" y="14238"/>
                      <a:pt x="15763" y="9327"/>
                    </a:cubicBezTo>
                    <a:cubicBezTo>
                      <a:pt x="21149" y="4100"/>
                      <a:pt x="25605" y="476"/>
                      <a:pt x="33387"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9"/>
              <p:cNvSpPr/>
              <p:nvPr/>
            </p:nvSpPr>
            <p:spPr>
              <a:xfrm>
                <a:off x="4724600" y="4024850"/>
                <a:ext cx="747075" cy="390625"/>
              </a:xfrm>
              <a:custGeom>
                <a:rect b="b" l="l" r="r" t="t"/>
                <a:pathLst>
                  <a:path extrusionOk="0" fill="none" h="15625" w="29883">
                    <a:moveTo>
                      <a:pt x="1" y="13288"/>
                    </a:moveTo>
                    <a:cubicBezTo>
                      <a:pt x="6714" y="15624"/>
                      <a:pt x="9585" y="13624"/>
                      <a:pt x="13882" y="8713"/>
                    </a:cubicBezTo>
                    <a:cubicBezTo>
                      <a:pt x="18556" y="3367"/>
                      <a:pt x="22437" y="357"/>
                      <a:pt x="29883"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9"/>
              <p:cNvSpPr/>
              <p:nvPr/>
            </p:nvSpPr>
            <p:spPr>
              <a:xfrm>
                <a:off x="4705800" y="3978300"/>
                <a:ext cx="676775" cy="367375"/>
              </a:xfrm>
              <a:custGeom>
                <a:rect b="b" l="l" r="r" t="t"/>
                <a:pathLst>
                  <a:path extrusionOk="0" fill="none" h="14695" w="27071">
                    <a:moveTo>
                      <a:pt x="0" y="12754"/>
                    </a:moveTo>
                    <a:cubicBezTo>
                      <a:pt x="6397" y="14694"/>
                      <a:pt x="8674" y="13447"/>
                      <a:pt x="12357" y="8179"/>
                    </a:cubicBezTo>
                    <a:cubicBezTo>
                      <a:pt x="16357" y="2437"/>
                      <a:pt x="19783" y="298"/>
                      <a:pt x="27070"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9"/>
              <p:cNvSpPr/>
              <p:nvPr/>
            </p:nvSpPr>
            <p:spPr>
              <a:xfrm>
                <a:off x="4688975" y="3925325"/>
                <a:ext cx="635175" cy="349550"/>
              </a:xfrm>
              <a:custGeom>
                <a:rect b="b" l="l" r="r" t="t"/>
                <a:pathLst>
                  <a:path extrusionOk="0" fill="none" h="13982" w="25407">
                    <a:moveTo>
                      <a:pt x="0" y="12477"/>
                    </a:moveTo>
                    <a:cubicBezTo>
                      <a:pt x="6099" y="13982"/>
                      <a:pt x="8317" y="13011"/>
                      <a:pt x="11387" y="7783"/>
                    </a:cubicBezTo>
                    <a:cubicBezTo>
                      <a:pt x="14951" y="1684"/>
                      <a:pt x="18199" y="278"/>
                      <a:pt x="25407"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9"/>
              <p:cNvSpPr/>
              <p:nvPr/>
            </p:nvSpPr>
            <p:spPr>
              <a:xfrm>
                <a:off x="4675100" y="3862950"/>
                <a:ext cx="636175" cy="343600"/>
              </a:xfrm>
              <a:custGeom>
                <a:rect b="b" l="l" r="r" t="t"/>
                <a:pathLst>
                  <a:path extrusionOk="0" fill="none" h="13744" w="25447">
                    <a:moveTo>
                      <a:pt x="1" y="12575"/>
                    </a:moveTo>
                    <a:cubicBezTo>
                      <a:pt x="6199" y="13744"/>
                      <a:pt x="8417" y="12972"/>
                      <a:pt x="11249" y="7585"/>
                    </a:cubicBezTo>
                    <a:cubicBezTo>
                      <a:pt x="14595" y="1189"/>
                      <a:pt x="18120" y="239"/>
                      <a:pt x="25447"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9"/>
              <p:cNvSpPr/>
              <p:nvPr/>
            </p:nvSpPr>
            <p:spPr>
              <a:xfrm>
                <a:off x="4666200" y="3788200"/>
                <a:ext cx="690125" cy="348550"/>
              </a:xfrm>
              <a:custGeom>
                <a:rect b="b" l="l" r="r" t="t"/>
                <a:pathLst>
                  <a:path extrusionOk="0" fill="none" h="13942" w="27605">
                    <a:moveTo>
                      <a:pt x="0" y="13209"/>
                    </a:moveTo>
                    <a:cubicBezTo>
                      <a:pt x="6436" y="13942"/>
                      <a:pt x="9228" y="13308"/>
                      <a:pt x="12159" y="7625"/>
                    </a:cubicBezTo>
                    <a:cubicBezTo>
                      <a:pt x="15644" y="872"/>
                      <a:pt x="20100" y="278"/>
                      <a:pt x="27605"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9"/>
              <p:cNvSpPr/>
              <p:nvPr/>
            </p:nvSpPr>
            <p:spPr>
              <a:xfrm>
                <a:off x="5166200" y="3700575"/>
                <a:ext cx="764900" cy="1456000"/>
              </a:xfrm>
              <a:custGeom>
                <a:rect b="b" l="l" r="r" t="t"/>
                <a:pathLst>
                  <a:path extrusionOk="0" fill="none" h="58240" w="30596">
                    <a:moveTo>
                      <a:pt x="7862" y="1"/>
                    </a:moveTo>
                    <a:cubicBezTo>
                      <a:pt x="2516" y="4793"/>
                      <a:pt x="1" y="8100"/>
                      <a:pt x="7367" y="12159"/>
                    </a:cubicBezTo>
                    <a:cubicBezTo>
                      <a:pt x="12635" y="15051"/>
                      <a:pt x="19031" y="15922"/>
                      <a:pt x="24061" y="19268"/>
                    </a:cubicBezTo>
                    <a:cubicBezTo>
                      <a:pt x="30595" y="23645"/>
                      <a:pt x="24734" y="30774"/>
                      <a:pt x="21526" y="35487"/>
                    </a:cubicBezTo>
                    <a:cubicBezTo>
                      <a:pt x="19902" y="37883"/>
                      <a:pt x="18021" y="40279"/>
                      <a:pt x="16952" y="42992"/>
                    </a:cubicBezTo>
                    <a:cubicBezTo>
                      <a:pt x="16021" y="45388"/>
                      <a:pt x="16358" y="48933"/>
                      <a:pt x="14754" y="50952"/>
                    </a:cubicBezTo>
                    <a:cubicBezTo>
                      <a:pt x="11922" y="54477"/>
                      <a:pt x="4951" y="52121"/>
                      <a:pt x="4714" y="5824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9"/>
              <p:cNvSpPr/>
              <p:nvPr/>
            </p:nvSpPr>
            <p:spPr>
              <a:xfrm>
                <a:off x="5124125" y="3712450"/>
                <a:ext cx="728250" cy="1436200"/>
              </a:xfrm>
              <a:custGeom>
                <a:rect b="b" l="l" r="r" t="t"/>
                <a:pathLst>
                  <a:path extrusionOk="0" fill="none" h="57448" w="29130">
                    <a:moveTo>
                      <a:pt x="5941" y="1"/>
                    </a:moveTo>
                    <a:cubicBezTo>
                      <a:pt x="278" y="5823"/>
                      <a:pt x="1" y="8813"/>
                      <a:pt x="7585" y="12714"/>
                    </a:cubicBezTo>
                    <a:cubicBezTo>
                      <a:pt x="12436" y="15209"/>
                      <a:pt x="18476" y="16239"/>
                      <a:pt x="22853" y="19586"/>
                    </a:cubicBezTo>
                    <a:cubicBezTo>
                      <a:pt x="29130" y="24358"/>
                      <a:pt x="24318" y="30239"/>
                      <a:pt x="20734" y="35428"/>
                    </a:cubicBezTo>
                    <a:cubicBezTo>
                      <a:pt x="19050" y="37883"/>
                      <a:pt x="17130" y="40319"/>
                      <a:pt x="16100" y="43151"/>
                    </a:cubicBezTo>
                    <a:cubicBezTo>
                      <a:pt x="15169" y="45745"/>
                      <a:pt x="15605" y="48992"/>
                      <a:pt x="13367" y="50953"/>
                    </a:cubicBezTo>
                    <a:cubicBezTo>
                      <a:pt x="10120" y="53765"/>
                      <a:pt x="3763" y="51646"/>
                      <a:pt x="3070" y="57448"/>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9"/>
              <p:cNvSpPr/>
              <p:nvPr/>
            </p:nvSpPr>
            <p:spPr>
              <a:xfrm>
                <a:off x="5085500" y="3731775"/>
                <a:ext cx="698575" cy="1416875"/>
              </a:xfrm>
              <a:custGeom>
                <a:rect b="b" l="l" r="r" t="t"/>
                <a:pathLst>
                  <a:path extrusionOk="0" fill="none" h="56675" w="27943">
                    <a:moveTo>
                      <a:pt x="4635" y="0"/>
                    </a:moveTo>
                    <a:cubicBezTo>
                      <a:pt x="1209" y="1941"/>
                      <a:pt x="1" y="4634"/>
                      <a:pt x="971" y="8080"/>
                    </a:cubicBezTo>
                    <a:cubicBezTo>
                      <a:pt x="2813" y="10496"/>
                      <a:pt x="5308" y="12357"/>
                      <a:pt x="8160" y="13426"/>
                    </a:cubicBezTo>
                    <a:cubicBezTo>
                      <a:pt x="12615" y="15684"/>
                      <a:pt x="17803" y="16951"/>
                      <a:pt x="21843" y="19961"/>
                    </a:cubicBezTo>
                    <a:cubicBezTo>
                      <a:pt x="27942" y="24516"/>
                      <a:pt x="23051" y="30575"/>
                      <a:pt x="19764" y="35308"/>
                    </a:cubicBezTo>
                    <a:cubicBezTo>
                      <a:pt x="18021" y="37803"/>
                      <a:pt x="16140" y="40239"/>
                      <a:pt x="15150" y="43150"/>
                    </a:cubicBezTo>
                    <a:cubicBezTo>
                      <a:pt x="14417" y="45289"/>
                      <a:pt x="14675" y="47843"/>
                      <a:pt x="13130" y="49625"/>
                    </a:cubicBezTo>
                    <a:cubicBezTo>
                      <a:pt x="9981" y="53249"/>
                      <a:pt x="2932" y="50576"/>
                      <a:pt x="1862" y="56675"/>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9"/>
              <p:cNvSpPr/>
              <p:nvPr/>
            </p:nvSpPr>
            <p:spPr>
              <a:xfrm>
                <a:off x="5037500" y="3758000"/>
                <a:ext cx="662900" cy="1398075"/>
              </a:xfrm>
              <a:custGeom>
                <a:rect b="b" l="l" r="r" t="t"/>
                <a:pathLst>
                  <a:path extrusionOk="0" fill="none" h="55923" w="26516">
                    <a:moveTo>
                      <a:pt x="4337" y="1"/>
                    </a:moveTo>
                    <a:cubicBezTo>
                      <a:pt x="1010" y="2159"/>
                      <a:pt x="0" y="4912"/>
                      <a:pt x="1307" y="8298"/>
                    </a:cubicBezTo>
                    <a:cubicBezTo>
                      <a:pt x="3268" y="10773"/>
                      <a:pt x="5842" y="12694"/>
                      <a:pt x="8773" y="13922"/>
                    </a:cubicBezTo>
                    <a:cubicBezTo>
                      <a:pt x="13010" y="16199"/>
                      <a:pt x="18298" y="17625"/>
                      <a:pt x="21842" y="20991"/>
                    </a:cubicBezTo>
                    <a:cubicBezTo>
                      <a:pt x="26516" y="25447"/>
                      <a:pt x="22040" y="30972"/>
                      <a:pt x="19149" y="35111"/>
                    </a:cubicBezTo>
                    <a:cubicBezTo>
                      <a:pt x="17723" y="37150"/>
                      <a:pt x="16080" y="39150"/>
                      <a:pt x="15149" y="41487"/>
                    </a:cubicBezTo>
                    <a:cubicBezTo>
                      <a:pt x="14139" y="44081"/>
                      <a:pt x="14595" y="46933"/>
                      <a:pt x="12436" y="48953"/>
                    </a:cubicBezTo>
                    <a:cubicBezTo>
                      <a:pt x="9109" y="52042"/>
                      <a:pt x="2673" y="50259"/>
                      <a:pt x="1505" y="55923"/>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9"/>
              <p:cNvSpPr/>
              <p:nvPr/>
            </p:nvSpPr>
            <p:spPr>
              <a:xfrm>
                <a:off x="5001850" y="3789200"/>
                <a:ext cx="612400" cy="1378775"/>
              </a:xfrm>
              <a:custGeom>
                <a:rect b="b" l="l" r="r" t="t"/>
                <a:pathLst>
                  <a:path extrusionOk="0" fill="none" h="55151" w="24496">
                    <a:moveTo>
                      <a:pt x="4040" y="0"/>
                    </a:moveTo>
                    <a:cubicBezTo>
                      <a:pt x="852" y="2337"/>
                      <a:pt x="0" y="5189"/>
                      <a:pt x="1505" y="8535"/>
                    </a:cubicBezTo>
                    <a:cubicBezTo>
                      <a:pt x="2911" y="10456"/>
                      <a:pt x="4753" y="12001"/>
                      <a:pt x="6852" y="13090"/>
                    </a:cubicBezTo>
                    <a:cubicBezTo>
                      <a:pt x="10872" y="15941"/>
                      <a:pt x="16139" y="17308"/>
                      <a:pt x="19625" y="20872"/>
                    </a:cubicBezTo>
                    <a:cubicBezTo>
                      <a:pt x="24496" y="25843"/>
                      <a:pt x="21585" y="29981"/>
                      <a:pt x="18021" y="34813"/>
                    </a:cubicBezTo>
                    <a:cubicBezTo>
                      <a:pt x="16298" y="37150"/>
                      <a:pt x="14832" y="39269"/>
                      <a:pt x="13862" y="42021"/>
                    </a:cubicBezTo>
                    <a:cubicBezTo>
                      <a:pt x="13030" y="44338"/>
                      <a:pt x="13545" y="46338"/>
                      <a:pt x="11426" y="48219"/>
                    </a:cubicBezTo>
                    <a:cubicBezTo>
                      <a:pt x="8080" y="51190"/>
                      <a:pt x="2317" y="49586"/>
                      <a:pt x="1109" y="5515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9"/>
              <p:cNvSpPr/>
              <p:nvPr/>
            </p:nvSpPr>
            <p:spPr>
              <a:xfrm>
                <a:off x="4975125" y="3823850"/>
                <a:ext cx="567350" cy="1361950"/>
              </a:xfrm>
              <a:custGeom>
                <a:rect b="b" l="l" r="r" t="t"/>
                <a:pathLst>
                  <a:path extrusionOk="0" fill="none" h="54478" w="22694">
                    <a:moveTo>
                      <a:pt x="3802" y="0"/>
                    </a:moveTo>
                    <a:cubicBezTo>
                      <a:pt x="713" y="2535"/>
                      <a:pt x="0" y="5466"/>
                      <a:pt x="1644" y="8832"/>
                    </a:cubicBezTo>
                    <a:cubicBezTo>
                      <a:pt x="3050" y="10773"/>
                      <a:pt x="4871" y="12417"/>
                      <a:pt x="6951" y="13644"/>
                    </a:cubicBezTo>
                    <a:cubicBezTo>
                      <a:pt x="10258" y="16179"/>
                      <a:pt x="14337" y="17803"/>
                      <a:pt x="17426" y="20635"/>
                    </a:cubicBezTo>
                    <a:cubicBezTo>
                      <a:pt x="22694" y="25447"/>
                      <a:pt x="20040" y="29764"/>
                      <a:pt x="16535" y="34477"/>
                    </a:cubicBezTo>
                    <a:cubicBezTo>
                      <a:pt x="15169" y="36318"/>
                      <a:pt x="13802" y="37902"/>
                      <a:pt x="12990" y="40101"/>
                    </a:cubicBezTo>
                    <a:cubicBezTo>
                      <a:pt x="12139" y="42457"/>
                      <a:pt x="12614" y="44774"/>
                      <a:pt x="10812" y="46734"/>
                    </a:cubicBezTo>
                    <a:cubicBezTo>
                      <a:pt x="7347" y="50517"/>
                      <a:pt x="3069" y="49051"/>
                      <a:pt x="673" y="5447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9"/>
              <p:cNvSpPr/>
              <p:nvPr/>
            </p:nvSpPr>
            <p:spPr>
              <a:xfrm>
                <a:off x="4958775" y="3860975"/>
                <a:ext cx="496075" cy="1346100"/>
              </a:xfrm>
              <a:custGeom>
                <a:rect b="b" l="l" r="r" t="t"/>
                <a:pathLst>
                  <a:path extrusionOk="0" fill="none" h="53844" w="19843">
                    <a:moveTo>
                      <a:pt x="3426" y="1"/>
                    </a:moveTo>
                    <a:cubicBezTo>
                      <a:pt x="298" y="5605"/>
                      <a:pt x="1" y="8258"/>
                      <a:pt x="4674" y="12654"/>
                    </a:cubicBezTo>
                    <a:cubicBezTo>
                      <a:pt x="8199" y="15961"/>
                      <a:pt x="13169" y="18001"/>
                      <a:pt x="16239" y="21803"/>
                    </a:cubicBezTo>
                    <a:cubicBezTo>
                      <a:pt x="19843" y="26259"/>
                      <a:pt x="17744" y="30219"/>
                      <a:pt x="14654" y="34081"/>
                    </a:cubicBezTo>
                    <a:cubicBezTo>
                      <a:pt x="13308" y="35784"/>
                      <a:pt x="12120" y="37249"/>
                      <a:pt x="11446" y="39328"/>
                    </a:cubicBezTo>
                    <a:cubicBezTo>
                      <a:pt x="10832" y="41269"/>
                      <a:pt x="11110" y="43368"/>
                      <a:pt x="9842" y="45091"/>
                    </a:cubicBezTo>
                    <a:cubicBezTo>
                      <a:pt x="6872" y="49131"/>
                      <a:pt x="2199" y="48655"/>
                      <a:pt x="100" y="5384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9"/>
              <p:cNvSpPr/>
              <p:nvPr/>
            </p:nvSpPr>
            <p:spPr>
              <a:xfrm>
                <a:off x="4935025" y="3898600"/>
                <a:ext cx="435675" cy="1333225"/>
              </a:xfrm>
              <a:custGeom>
                <a:rect b="b" l="l" r="r" t="t"/>
                <a:pathLst>
                  <a:path extrusionOk="0" fill="none" h="53329" w="17427">
                    <a:moveTo>
                      <a:pt x="3505" y="1"/>
                    </a:moveTo>
                    <a:cubicBezTo>
                      <a:pt x="554" y="5823"/>
                      <a:pt x="416" y="8516"/>
                      <a:pt x="4871" y="13189"/>
                    </a:cubicBezTo>
                    <a:cubicBezTo>
                      <a:pt x="7941" y="16377"/>
                      <a:pt x="12971" y="19051"/>
                      <a:pt x="15149" y="23071"/>
                    </a:cubicBezTo>
                    <a:cubicBezTo>
                      <a:pt x="17426" y="27269"/>
                      <a:pt x="15644" y="30397"/>
                      <a:pt x="13070" y="33665"/>
                    </a:cubicBezTo>
                    <a:cubicBezTo>
                      <a:pt x="11723" y="35368"/>
                      <a:pt x="10792" y="36279"/>
                      <a:pt x="10099" y="38398"/>
                    </a:cubicBezTo>
                    <a:cubicBezTo>
                      <a:pt x="9426" y="40418"/>
                      <a:pt x="9862" y="42279"/>
                      <a:pt x="8495" y="44200"/>
                    </a:cubicBezTo>
                    <a:cubicBezTo>
                      <a:pt x="5703" y="48141"/>
                      <a:pt x="1802" y="48299"/>
                      <a:pt x="0" y="5332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9"/>
              <p:cNvSpPr/>
              <p:nvPr/>
            </p:nvSpPr>
            <p:spPr>
              <a:xfrm>
                <a:off x="4911750" y="3935250"/>
                <a:ext cx="377750" cy="1323325"/>
              </a:xfrm>
              <a:custGeom>
                <a:rect b="b" l="l" r="r" t="t"/>
                <a:pathLst>
                  <a:path extrusionOk="0" fill="none" h="52933" w="15110">
                    <a:moveTo>
                      <a:pt x="3624" y="0"/>
                    </a:moveTo>
                    <a:cubicBezTo>
                      <a:pt x="931" y="5644"/>
                      <a:pt x="693" y="8436"/>
                      <a:pt x="4575" y="13268"/>
                    </a:cubicBezTo>
                    <a:cubicBezTo>
                      <a:pt x="7228" y="16555"/>
                      <a:pt x="11624" y="19446"/>
                      <a:pt x="13367" y="23446"/>
                    </a:cubicBezTo>
                    <a:cubicBezTo>
                      <a:pt x="15110" y="27407"/>
                      <a:pt x="13981" y="30258"/>
                      <a:pt x="11466" y="33229"/>
                    </a:cubicBezTo>
                    <a:cubicBezTo>
                      <a:pt x="8773" y="36417"/>
                      <a:pt x="9565" y="39625"/>
                      <a:pt x="7545" y="43051"/>
                    </a:cubicBezTo>
                    <a:cubicBezTo>
                      <a:pt x="5129" y="47110"/>
                      <a:pt x="1485" y="48001"/>
                      <a:pt x="0" y="5293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9"/>
              <p:cNvSpPr/>
              <p:nvPr/>
            </p:nvSpPr>
            <p:spPr>
              <a:xfrm>
                <a:off x="4889475" y="3970400"/>
                <a:ext cx="320325" cy="1316375"/>
              </a:xfrm>
              <a:custGeom>
                <a:rect b="b" l="l" r="r" t="t"/>
                <a:pathLst>
                  <a:path extrusionOk="0" fill="none" h="52655" w="12813">
                    <a:moveTo>
                      <a:pt x="3624" y="0"/>
                    </a:moveTo>
                    <a:cubicBezTo>
                      <a:pt x="1149" y="5802"/>
                      <a:pt x="1050" y="8713"/>
                      <a:pt x="4594" y="13783"/>
                    </a:cubicBezTo>
                    <a:cubicBezTo>
                      <a:pt x="6733" y="16852"/>
                      <a:pt x="9684" y="19367"/>
                      <a:pt x="11090" y="22912"/>
                    </a:cubicBezTo>
                    <a:cubicBezTo>
                      <a:pt x="12812" y="27268"/>
                      <a:pt x="12397" y="29446"/>
                      <a:pt x="9842" y="32773"/>
                    </a:cubicBezTo>
                    <a:cubicBezTo>
                      <a:pt x="7406" y="35942"/>
                      <a:pt x="8179" y="39070"/>
                      <a:pt x="6317" y="42516"/>
                    </a:cubicBezTo>
                    <a:cubicBezTo>
                      <a:pt x="4179" y="46476"/>
                      <a:pt x="1169" y="47922"/>
                      <a:pt x="0" y="52655"/>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9"/>
              <p:cNvSpPr/>
              <p:nvPr/>
            </p:nvSpPr>
            <p:spPr>
              <a:xfrm>
                <a:off x="4866200" y="4002075"/>
                <a:ext cx="268350" cy="1313425"/>
              </a:xfrm>
              <a:custGeom>
                <a:rect b="b" l="l" r="r" t="t"/>
                <a:pathLst>
                  <a:path extrusionOk="0" fill="none" h="52537" w="10734">
                    <a:moveTo>
                      <a:pt x="3486" y="0"/>
                    </a:moveTo>
                    <a:cubicBezTo>
                      <a:pt x="1327" y="5585"/>
                      <a:pt x="1228" y="8634"/>
                      <a:pt x="4159" y="13743"/>
                    </a:cubicBezTo>
                    <a:cubicBezTo>
                      <a:pt x="5941" y="16872"/>
                      <a:pt x="8397" y="19565"/>
                      <a:pt x="9486" y="23050"/>
                    </a:cubicBezTo>
                    <a:cubicBezTo>
                      <a:pt x="10733" y="27051"/>
                      <a:pt x="10694" y="29367"/>
                      <a:pt x="8298" y="32298"/>
                    </a:cubicBezTo>
                    <a:cubicBezTo>
                      <a:pt x="5902" y="35249"/>
                      <a:pt x="6852" y="38081"/>
                      <a:pt x="5347" y="41566"/>
                    </a:cubicBezTo>
                    <a:cubicBezTo>
                      <a:pt x="3605" y="45665"/>
                      <a:pt x="892" y="47863"/>
                      <a:pt x="0" y="52536"/>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9"/>
              <p:cNvSpPr/>
              <p:nvPr/>
            </p:nvSpPr>
            <p:spPr>
              <a:xfrm>
                <a:off x="4840450" y="4028800"/>
                <a:ext cx="222325" cy="1314925"/>
              </a:xfrm>
              <a:custGeom>
                <a:rect b="b" l="l" r="r" t="t"/>
                <a:pathLst>
                  <a:path extrusionOk="0" fill="none" h="52597" w="8893">
                    <a:moveTo>
                      <a:pt x="3169" y="1"/>
                    </a:moveTo>
                    <a:cubicBezTo>
                      <a:pt x="1328" y="5704"/>
                      <a:pt x="1466" y="8951"/>
                      <a:pt x="4001" y="14219"/>
                    </a:cubicBezTo>
                    <a:cubicBezTo>
                      <a:pt x="5585" y="17486"/>
                      <a:pt x="7585" y="20417"/>
                      <a:pt x="8239" y="24061"/>
                    </a:cubicBezTo>
                    <a:cubicBezTo>
                      <a:pt x="8892" y="27605"/>
                      <a:pt x="8437" y="29209"/>
                      <a:pt x="6872" y="31843"/>
                    </a:cubicBezTo>
                    <a:cubicBezTo>
                      <a:pt x="6357" y="32734"/>
                      <a:pt x="5783" y="32853"/>
                      <a:pt x="5328" y="33942"/>
                    </a:cubicBezTo>
                    <a:cubicBezTo>
                      <a:pt x="4595" y="35804"/>
                      <a:pt x="5209" y="38239"/>
                      <a:pt x="4615" y="40239"/>
                    </a:cubicBezTo>
                    <a:cubicBezTo>
                      <a:pt x="3288" y="44794"/>
                      <a:pt x="694" y="47705"/>
                      <a:pt x="1" y="52596"/>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9"/>
              <p:cNvSpPr/>
              <p:nvPr/>
            </p:nvSpPr>
            <p:spPr>
              <a:xfrm>
                <a:off x="4809275" y="4049100"/>
                <a:ext cx="186150" cy="1321350"/>
              </a:xfrm>
              <a:custGeom>
                <a:rect b="b" l="l" r="r" t="t"/>
                <a:pathLst>
                  <a:path extrusionOk="0" fill="none" h="52854" w="7446">
                    <a:moveTo>
                      <a:pt x="2634" y="1"/>
                    </a:moveTo>
                    <a:cubicBezTo>
                      <a:pt x="1287" y="5446"/>
                      <a:pt x="1525" y="8912"/>
                      <a:pt x="3565" y="14021"/>
                    </a:cubicBezTo>
                    <a:cubicBezTo>
                      <a:pt x="4891" y="17308"/>
                      <a:pt x="6495" y="20358"/>
                      <a:pt x="6990" y="23922"/>
                    </a:cubicBezTo>
                    <a:cubicBezTo>
                      <a:pt x="7446" y="27209"/>
                      <a:pt x="7129" y="28972"/>
                      <a:pt x="5703" y="31407"/>
                    </a:cubicBezTo>
                    <a:cubicBezTo>
                      <a:pt x="4218" y="34001"/>
                      <a:pt x="4535" y="36417"/>
                      <a:pt x="3802" y="39685"/>
                    </a:cubicBezTo>
                    <a:cubicBezTo>
                      <a:pt x="2753" y="44378"/>
                      <a:pt x="515" y="47923"/>
                      <a:pt x="0" y="52853"/>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9"/>
              <p:cNvSpPr/>
              <p:nvPr/>
            </p:nvSpPr>
            <p:spPr>
              <a:xfrm>
                <a:off x="4771650" y="4061975"/>
                <a:ext cx="169825" cy="1333225"/>
              </a:xfrm>
              <a:custGeom>
                <a:rect b="b" l="l" r="r" t="t"/>
                <a:pathLst>
                  <a:path extrusionOk="0" fill="none" h="53329" w="6793">
                    <a:moveTo>
                      <a:pt x="1822" y="0"/>
                    </a:moveTo>
                    <a:cubicBezTo>
                      <a:pt x="634" y="8654"/>
                      <a:pt x="4832" y="14436"/>
                      <a:pt x="6060" y="22655"/>
                    </a:cubicBezTo>
                    <a:cubicBezTo>
                      <a:pt x="6317" y="24437"/>
                      <a:pt x="6792" y="28219"/>
                      <a:pt x="5961" y="29783"/>
                    </a:cubicBezTo>
                    <a:cubicBezTo>
                      <a:pt x="5783" y="30140"/>
                      <a:pt x="4931" y="30793"/>
                      <a:pt x="4852" y="31011"/>
                    </a:cubicBezTo>
                    <a:cubicBezTo>
                      <a:pt x="4713" y="31328"/>
                      <a:pt x="3802" y="32259"/>
                      <a:pt x="3525" y="32813"/>
                    </a:cubicBezTo>
                    <a:cubicBezTo>
                      <a:pt x="2654" y="34615"/>
                      <a:pt x="3386" y="38001"/>
                      <a:pt x="2971" y="40021"/>
                    </a:cubicBezTo>
                    <a:cubicBezTo>
                      <a:pt x="2060" y="44576"/>
                      <a:pt x="376" y="48596"/>
                      <a:pt x="0" y="5332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9"/>
              <p:cNvSpPr/>
              <p:nvPr/>
            </p:nvSpPr>
            <p:spPr>
              <a:xfrm>
                <a:off x="4725600" y="4065450"/>
                <a:ext cx="151025" cy="1351525"/>
              </a:xfrm>
              <a:custGeom>
                <a:rect b="b" l="l" r="r" t="t"/>
                <a:pathLst>
                  <a:path extrusionOk="0" fill="none" h="54061" w="6041">
                    <a:moveTo>
                      <a:pt x="713" y="0"/>
                    </a:moveTo>
                    <a:cubicBezTo>
                      <a:pt x="713" y="8000"/>
                      <a:pt x="4357" y="14416"/>
                      <a:pt x="5525" y="22119"/>
                    </a:cubicBezTo>
                    <a:cubicBezTo>
                      <a:pt x="6040" y="25585"/>
                      <a:pt x="5367" y="28021"/>
                      <a:pt x="4377" y="30635"/>
                    </a:cubicBezTo>
                    <a:cubicBezTo>
                      <a:pt x="4238" y="31011"/>
                      <a:pt x="3367" y="31961"/>
                      <a:pt x="3090" y="32575"/>
                    </a:cubicBezTo>
                    <a:cubicBezTo>
                      <a:pt x="2199" y="34555"/>
                      <a:pt x="2931" y="37922"/>
                      <a:pt x="2555" y="40080"/>
                    </a:cubicBezTo>
                    <a:cubicBezTo>
                      <a:pt x="1763" y="44813"/>
                      <a:pt x="317" y="49189"/>
                      <a:pt x="1" y="5406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59"/>
            <p:cNvGrpSpPr/>
            <p:nvPr/>
          </p:nvGrpSpPr>
          <p:grpSpPr>
            <a:xfrm>
              <a:off x="7677150" y="549588"/>
              <a:ext cx="451025" cy="450550"/>
              <a:chOff x="2272075" y="2750050"/>
              <a:chExt cx="451025" cy="450550"/>
            </a:xfrm>
          </p:grpSpPr>
          <p:sp>
            <p:nvSpPr>
              <p:cNvPr id="1651" name="Google Shape;1651;p59"/>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9"/>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9"/>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9"/>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9"/>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9"/>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9"/>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9"/>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9"/>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9"/>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9"/>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9"/>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9"/>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9"/>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9"/>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9"/>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60"/>
          <p:cNvSpPr txBox="1"/>
          <p:nvPr>
            <p:ph type="title"/>
          </p:nvPr>
        </p:nvSpPr>
        <p:spPr>
          <a:xfrm>
            <a:off x="605875" y="583075"/>
            <a:ext cx="7973100" cy="7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Harmful Petitions - Background, Thought Process</a:t>
            </a:r>
            <a:endParaRPr sz="2600"/>
          </a:p>
        </p:txBody>
      </p:sp>
      <p:sp>
        <p:nvSpPr>
          <p:cNvPr id="1672" name="Google Shape;1672;p60"/>
          <p:cNvSpPr txBox="1"/>
          <p:nvPr/>
        </p:nvSpPr>
        <p:spPr>
          <a:xfrm>
            <a:off x="1258500" y="1758325"/>
            <a:ext cx="3099000" cy="7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Lexend Deca"/>
                <a:ea typeface="Lexend Deca"/>
                <a:cs typeface="Lexend Deca"/>
                <a:sym typeface="Lexend Deca"/>
              </a:rPr>
              <a:t>“Harmful” / “Abusive” Meaning?</a:t>
            </a:r>
            <a:endParaRPr b="1" sz="1900">
              <a:solidFill>
                <a:schemeClr val="dk1"/>
              </a:solidFill>
              <a:latin typeface="Lexend Deca"/>
              <a:ea typeface="Lexend Deca"/>
              <a:cs typeface="Lexend Deca"/>
              <a:sym typeface="Lexend Deca"/>
            </a:endParaRPr>
          </a:p>
        </p:txBody>
      </p:sp>
      <p:sp>
        <p:nvSpPr>
          <p:cNvPr id="1673" name="Google Shape;1673;p60"/>
          <p:cNvSpPr/>
          <p:nvPr/>
        </p:nvSpPr>
        <p:spPr>
          <a:xfrm>
            <a:off x="714300" y="1850500"/>
            <a:ext cx="468000" cy="4680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Abril Fatface"/>
                <a:ea typeface="Abril Fatface"/>
                <a:cs typeface="Abril Fatface"/>
                <a:sym typeface="Abril Fatface"/>
              </a:rPr>
              <a:t>1</a:t>
            </a:r>
            <a:endParaRPr>
              <a:solidFill>
                <a:schemeClr val="lt1"/>
              </a:solidFill>
            </a:endParaRPr>
          </a:p>
        </p:txBody>
      </p:sp>
      <p:sp>
        <p:nvSpPr>
          <p:cNvPr id="1674" name="Google Shape;1674;p60"/>
          <p:cNvSpPr txBox="1"/>
          <p:nvPr/>
        </p:nvSpPr>
        <p:spPr>
          <a:xfrm>
            <a:off x="1258500" y="3307825"/>
            <a:ext cx="30990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Lexend Deca"/>
                <a:ea typeface="Lexend Deca"/>
                <a:cs typeface="Lexend Deca"/>
                <a:sym typeface="Lexend Deca"/>
              </a:rPr>
              <a:t>Freedom of Speech</a:t>
            </a:r>
            <a:endParaRPr b="1" sz="1900">
              <a:solidFill>
                <a:schemeClr val="dk1"/>
              </a:solidFill>
              <a:latin typeface="Lexend Deca"/>
              <a:ea typeface="Lexend Deca"/>
              <a:cs typeface="Lexend Deca"/>
              <a:sym typeface="Lexend Deca"/>
            </a:endParaRPr>
          </a:p>
        </p:txBody>
      </p:sp>
      <p:sp>
        <p:nvSpPr>
          <p:cNvPr id="1675" name="Google Shape;1675;p60"/>
          <p:cNvSpPr/>
          <p:nvPr/>
        </p:nvSpPr>
        <p:spPr>
          <a:xfrm>
            <a:off x="714300" y="3307825"/>
            <a:ext cx="468000" cy="4680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Abril Fatface"/>
                <a:ea typeface="Abril Fatface"/>
                <a:cs typeface="Abril Fatface"/>
                <a:sym typeface="Abril Fatface"/>
              </a:rPr>
              <a:t>3</a:t>
            </a:r>
            <a:endParaRPr>
              <a:solidFill>
                <a:schemeClr val="lt1"/>
              </a:solidFill>
            </a:endParaRPr>
          </a:p>
        </p:txBody>
      </p:sp>
      <p:sp>
        <p:nvSpPr>
          <p:cNvPr id="1676" name="Google Shape;1676;p60"/>
          <p:cNvSpPr txBox="1"/>
          <p:nvPr/>
        </p:nvSpPr>
        <p:spPr>
          <a:xfrm>
            <a:off x="5416050" y="3154000"/>
            <a:ext cx="2775900" cy="76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Lexend Deca"/>
                <a:ea typeface="Lexend Deca"/>
                <a:cs typeface="Lexend Deca"/>
                <a:sym typeface="Lexend Deca"/>
              </a:rPr>
              <a:t>Minimizing Flagging of Good Petitions</a:t>
            </a:r>
            <a:endParaRPr b="1" sz="1900">
              <a:solidFill>
                <a:schemeClr val="dk1"/>
              </a:solidFill>
              <a:latin typeface="Lexend Deca"/>
              <a:ea typeface="Lexend Deca"/>
              <a:cs typeface="Lexend Deca"/>
              <a:sym typeface="Lexend Deca"/>
            </a:endParaRPr>
          </a:p>
        </p:txBody>
      </p:sp>
      <p:sp>
        <p:nvSpPr>
          <p:cNvPr id="1677" name="Google Shape;1677;p60"/>
          <p:cNvSpPr/>
          <p:nvPr/>
        </p:nvSpPr>
        <p:spPr>
          <a:xfrm>
            <a:off x="4786500" y="3222100"/>
            <a:ext cx="468000" cy="4680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Abril Fatface"/>
                <a:ea typeface="Abril Fatface"/>
                <a:cs typeface="Abril Fatface"/>
                <a:sym typeface="Abril Fatface"/>
              </a:rPr>
              <a:t>4</a:t>
            </a:r>
            <a:endParaRPr>
              <a:solidFill>
                <a:schemeClr val="lt1"/>
              </a:solidFill>
            </a:endParaRPr>
          </a:p>
        </p:txBody>
      </p:sp>
      <p:sp>
        <p:nvSpPr>
          <p:cNvPr id="1678" name="Google Shape;1678;p60"/>
          <p:cNvSpPr/>
          <p:nvPr/>
        </p:nvSpPr>
        <p:spPr>
          <a:xfrm>
            <a:off x="4786500" y="1805175"/>
            <a:ext cx="468000" cy="4680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Abril Fatface"/>
                <a:ea typeface="Abril Fatface"/>
                <a:cs typeface="Abril Fatface"/>
                <a:sym typeface="Abril Fatface"/>
              </a:rPr>
              <a:t>2</a:t>
            </a:r>
            <a:endParaRPr>
              <a:solidFill>
                <a:schemeClr val="lt1"/>
              </a:solidFill>
            </a:endParaRPr>
          </a:p>
        </p:txBody>
      </p:sp>
      <p:sp>
        <p:nvSpPr>
          <p:cNvPr id="1679" name="Google Shape;1679;p60"/>
          <p:cNvSpPr txBox="1"/>
          <p:nvPr/>
        </p:nvSpPr>
        <p:spPr>
          <a:xfrm>
            <a:off x="5361050" y="1775350"/>
            <a:ext cx="30990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Lexend Deca"/>
                <a:ea typeface="Lexend Deca"/>
                <a:cs typeface="Lexend Deca"/>
                <a:sym typeface="Lexend Deca"/>
              </a:rPr>
              <a:t>The Complexity of “Harm”</a:t>
            </a:r>
            <a:endParaRPr b="1" sz="1900">
              <a:solidFill>
                <a:schemeClr val="dk1"/>
              </a:solidFill>
              <a:latin typeface="Lexend Deca"/>
              <a:ea typeface="Lexend Deca"/>
              <a:cs typeface="Lexend Deca"/>
              <a:sym typeface="Lexend Deca"/>
            </a:endParaRPr>
          </a:p>
        </p:txBody>
      </p:sp>
      <p:sp>
        <p:nvSpPr>
          <p:cNvPr id="1680" name="Google Shape;1680;p60"/>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1681" name="Google Shape;1681;p60"/>
          <p:cNvGrpSpPr/>
          <p:nvPr/>
        </p:nvGrpSpPr>
        <p:grpSpPr>
          <a:xfrm>
            <a:off x="998600" y="4799013"/>
            <a:ext cx="7096975" cy="206763"/>
            <a:chOff x="998600" y="4875213"/>
            <a:chExt cx="7096975" cy="206763"/>
          </a:xfrm>
        </p:grpSpPr>
        <p:sp>
          <p:nvSpPr>
            <p:cNvPr id="1682" name="Google Shape;1682;p60"/>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1683" name="Google Shape;1683;p60"/>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1684" name="Google Shape;1684;p60"/>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1685" name="Google Shape;1685;p60"/>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1686" name="Google Shape;1686;p60"/>
          <p:cNvSpPr/>
          <p:nvPr/>
        </p:nvSpPr>
        <p:spPr>
          <a:xfrm>
            <a:off x="469692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673"/>
                                        </p:tgtEl>
                                        <p:attrNameLst>
                                          <p:attrName>style.visibility</p:attrName>
                                        </p:attrNameLst>
                                      </p:cBhvr>
                                      <p:to>
                                        <p:strVal val="visible"/>
                                      </p:to>
                                    </p:set>
                                    <p:animEffect filter="fade" transition="in">
                                      <p:cBhvr>
                                        <p:cTn dur="1000"/>
                                        <p:tgtEl>
                                          <p:spTgt spid="16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8"/>
                                        </p:tgtEl>
                                        <p:attrNameLst>
                                          <p:attrName>style.visibility</p:attrName>
                                        </p:attrNameLst>
                                      </p:cBhvr>
                                      <p:to>
                                        <p:strVal val="visible"/>
                                      </p:to>
                                    </p:set>
                                    <p:animEffect filter="fade" transition="in">
                                      <p:cBhvr>
                                        <p:cTn dur="1000"/>
                                        <p:tgtEl>
                                          <p:spTgt spid="16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75"/>
                                        </p:tgtEl>
                                        <p:attrNameLst>
                                          <p:attrName>style.visibility</p:attrName>
                                        </p:attrNameLst>
                                      </p:cBhvr>
                                      <p:to>
                                        <p:strVal val="visible"/>
                                      </p:to>
                                    </p:set>
                                    <p:anim calcmode="lin" valueType="num">
                                      <p:cBhvr additive="base">
                                        <p:cTn dur="1000"/>
                                        <p:tgtEl>
                                          <p:spTgt spid="167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74"/>
                                        </p:tgtEl>
                                        <p:attrNameLst>
                                          <p:attrName>style.visibility</p:attrName>
                                        </p:attrNameLst>
                                      </p:cBhvr>
                                      <p:to>
                                        <p:strVal val="visible"/>
                                      </p:to>
                                    </p:set>
                                    <p:anim calcmode="lin" valueType="num">
                                      <p:cBhvr additive="base">
                                        <p:cTn dur="1000"/>
                                        <p:tgtEl>
                                          <p:spTgt spid="167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77"/>
                                        </p:tgtEl>
                                        <p:attrNameLst>
                                          <p:attrName>style.visibility</p:attrName>
                                        </p:attrNameLst>
                                      </p:cBhvr>
                                      <p:to>
                                        <p:strVal val="visible"/>
                                      </p:to>
                                    </p:set>
                                    <p:anim calcmode="lin" valueType="num">
                                      <p:cBhvr additive="base">
                                        <p:cTn dur="1000"/>
                                        <p:tgtEl>
                                          <p:spTgt spid="167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76"/>
                                        </p:tgtEl>
                                        <p:attrNameLst>
                                          <p:attrName>style.visibility</p:attrName>
                                        </p:attrNameLst>
                                      </p:cBhvr>
                                      <p:to>
                                        <p:strVal val="visible"/>
                                      </p:to>
                                    </p:set>
                                    <p:anim calcmode="lin" valueType="num">
                                      <p:cBhvr additive="base">
                                        <p:cTn dur="1000"/>
                                        <p:tgtEl>
                                          <p:spTgt spid="167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61"/>
          <p:cNvSpPr txBox="1"/>
          <p:nvPr>
            <p:ph type="title"/>
          </p:nvPr>
        </p:nvSpPr>
        <p:spPr>
          <a:xfrm>
            <a:off x="714300" y="2337750"/>
            <a:ext cx="77154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Overview of Our Data Analysis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62"/>
          <p:cNvSpPr txBox="1"/>
          <p:nvPr>
            <p:ph type="title"/>
          </p:nvPr>
        </p:nvSpPr>
        <p:spPr>
          <a:xfrm>
            <a:off x="714300" y="1051500"/>
            <a:ext cx="4443300" cy="304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200"/>
              <a:t>Perspective API</a:t>
            </a:r>
            <a:endParaRPr sz="6200"/>
          </a:p>
        </p:txBody>
      </p:sp>
      <p:grpSp>
        <p:nvGrpSpPr>
          <p:cNvPr id="1697" name="Google Shape;1697;p62"/>
          <p:cNvGrpSpPr/>
          <p:nvPr/>
        </p:nvGrpSpPr>
        <p:grpSpPr>
          <a:xfrm>
            <a:off x="5514213" y="940173"/>
            <a:ext cx="2763090" cy="3263155"/>
            <a:chOff x="5666613" y="1006875"/>
            <a:chExt cx="2763090" cy="3263155"/>
          </a:xfrm>
        </p:grpSpPr>
        <p:grpSp>
          <p:nvGrpSpPr>
            <p:cNvPr id="1698" name="Google Shape;1698;p62"/>
            <p:cNvGrpSpPr/>
            <p:nvPr/>
          </p:nvGrpSpPr>
          <p:grpSpPr>
            <a:xfrm rot="5400000">
              <a:off x="4859575" y="2147701"/>
              <a:ext cx="2929368" cy="1315290"/>
              <a:chOff x="1525300" y="723550"/>
              <a:chExt cx="874125" cy="454850"/>
            </a:xfrm>
          </p:grpSpPr>
          <p:sp>
            <p:nvSpPr>
              <p:cNvPr id="1699" name="Google Shape;1699;p62"/>
              <p:cNvSpPr/>
              <p:nvPr/>
            </p:nvSpPr>
            <p:spPr>
              <a:xfrm>
                <a:off x="1525300" y="723625"/>
                <a:ext cx="874125" cy="454775"/>
              </a:xfrm>
              <a:custGeom>
                <a:rect b="b" l="l" r="r" t="t"/>
                <a:pathLst>
                  <a:path extrusionOk="0" h="18191" w="34965">
                    <a:moveTo>
                      <a:pt x="11825" y="67"/>
                    </a:moveTo>
                    <a:cubicBezTo>
                      <a:pt x="11999" y="67"/>
                      <a:pt x="12174" y="76"/>
                      <a:pt x="12348" y="93"/>
                    </a:cubicBezTo>
                    <a:cubicBezTo>
                      <a:pt x="13191" y="179"/>
                      <a:pt x="13937" y="445"/>
                      <a:pt x="14641" y="712"/>
                    </a:cubicBezTo>
                    <a:cubicBezTo>
                      <a:pt x="15494" y="1021"/>
                      <a:pt x="16358" y="1341"/>
                      <a:pt x="17424" y="1352"/>
                    </a:cubicBezTo>
                    <a:lnTo>
                      <a:pt x="17488" y="1352"/>
                    </a:lnTo>
                    <a:cubicBezTo>
                      <a:pt x="18522" y="1352"/>
                      <a:pt x="19322" y="1074"/>
                      <a:pt x="20164" y="776"/>
                    </a:cubicBezTo>
                    <a:cubicBezTo>
                      <a:pt x="20676" y="573"/>
                      <a:pt x="21209" y="413"/>
                      <a:pt x="21753" y="296"/>
                    </a:cubicBezTo>
                    <a:cubicBezTo>
                      <a:pt x="22355" y="170"/>
                      <a:pt x="22891" y="115"/>
                      <a:pt x="23390" y="115"/>
                    </a:cubicBezTo>
                    <a:cubicBezTo>
                      <a:pt x="24660" y="115"/>
                      <a:pt x="25695" y="471"/>
                      <a:pt x="26989" y="914"/>
                    </a:cubicBezTo>
                    <a:lnTo>
                      <a:pt x="27543" y="1106"/>
                    </a:lnTo>
                    <a:cubicBezTo>
                      <a:pt x="29207" y="5297"/>
                      <a:pt x="31105" y="9530"/>
                      <a:pt x="32928" y="13635"/>
                    </a:cubicBezTo>
                    <a:cubicBezTo>
                      <a:pt x="33568" y="15064"/>
                      <a:pt x="34229" y="16536"/>
                      <a:pt x="34869" y="17997"/>
                    </a:cubicBezTo>
                    <a:cubicBezTo>
                      <a:pt x="34282" y="17997"/>
                      <a:pt x="33674" y="18007"/>
                      <a:pt x="33077" y="18029"/>
                    </a:cubicBezTo>
                    <a:cubicBezTo>
                      <a:pt x="32400" y="18046"/>
                      <a:pt x="31706" y="18064"/>
                      <a:pt x="31018" y="18064"/>
                    </a:cubicBezTo>
                    <a:cubicBezTo>
                      <a:pt x="30449" y="18064"/>
                      <a:pt x="29884" y="18052"/>
                      <a:pt x="29335" y="18018"/>
                    </a:cubicBezTo>
                    <a:cubicBezTo>
                      <a:pt x="28343" y="17954"/>
                      <a:pt x="27554" y="17698"/>
                      <a:pt x="26712" y="17431"/>
                    </a:cubicBezTo>
                    <a:cubicBezTo>
                      <a:pt x="26232" y="17282"/>
                      <a:pt x="25720" y="17122"/>
                      <a:pt x="25165" y="17005"/>
                    </a:cubicBezTo>
                    <a:cubicBezTo>
                      <a:pt x="24581" y="16878"/>
                      <a:pt x="24061" y="16826"/>
                      <a:pt x="23583" y="16826"/>
                    </a:cubicBezTo>
                    <a:cubicBezTo>
                      <a:pt x="22492" y="16826"/>
                      <a:pt x="21624" y="17100"/>
                      <a:pt x="20719" y="17389"/>
                    </a:cubicBezTo>
                    <a:cubicBezTo>
                      <a:pt x="19770" y="17687"/>
                      <a:pt x="18789" y="17997"/>
                      <a:pt x="17488" y="17997"/>
                    </a:cubicBezTo>
                    <a:lnTo>
                      <a:pt x="17467" y="17997"/>
                    </a:lnTo>
                    <a:cubicBezTo>
                      <a:pt x="16411" y="17997"/>
                      <a:pt x="15611" y="17719"/>
                      <a:pt x="14758" y="17421"/>
                    </a:cubicBezTo>
                    <a:cubicBezTo>
                      <a:pt x="14428" y="17304"/>
                      <a:pt x="14097" y="17186"/>
                      <a:pt x="13735" y="17090"/>
                    </a:cubicBezTo>
                    <a:cubicBezTo>
                      <a:pt x="12943" y="16863"/>
                      <a:pt x="12303" y="16763"/>
                      <a:pt x="11701" y="16763"/>
                    </a:cubicBezTo>
                    <a:cubicBezTo>
                      <a:pt x="10835" y="16763"/>
                      <a:pt x="10049" y="16970"/>
                      <a:pt x="9011" y="17304"/>
                    </a:cubicBezTo>
                    <a:cubicBezTo>
                      <a:pt x="6420" y="18125"/>
                      <a:pt x="3989" y="18125"/>
                      <a:pt x="1184" y="18125"/>
                    </a:cubicBezTo>
                    <a:lnTo>
                      <a:pt x="97" y="18125"/>
                    </a:lnTo>
                    <a:cubicBezTo>
                      <a:pt x="950" y="16163"/>
                      <a:pt x="1739" y="14158"/>
                      <a:pt x="2496" y="12217"/>
                    </a:cubicBezTo>
                    <a:cubicBezTo>
                      <a:pt x="3914" y="8592"/>
                      <a:pt x="5386" y="4849"/>
                      <a:pt x="7294" y="1234"/>
                    </a:cubicBezTo>
                    <a:cubicBezTo>
                      <a:pt x="7582" y="1149"/>
                      <a:pt x="7859" y="1042"/>
                      <a:pt x="8169" y="925"/>
                    </a:cubicBezTo>
                    <a:cubicBezTo>
                      <a:pt x="9287" y="521"/>
                      <a:pt x="10537" y="67"/>
                      <a:pt x="11825" y="67"/>
                    </a:cubicBezTo>
                    <a:close/>
                    <a:moveTo>
                      <a:pt x="11800" y="0"/>
                    </a:moveTo>
                    <a:cubicBezTo>
                      <a:pt x="10510" y="0"/>
                      <a:pt x="9258" y="461"/>
                      <a:pt x="8137" y="872"/>
                    </a:cubicBezTo>
                    <a:cubicBezTo>
                      <a:pt x="7827" y="978"/>
                      <a:pt x="7539" y="1085"/>
                      <a:pt x="7252" y="1181"/>
                    </a:cubicBezTo>
                    <a:lnTo>
                      <a:pt x="7241" y="1181"/>
                    </a:lnTo>
                    <a:lnTo>
                      <a:pt x="7241" y="1192"/>
                    </a:lnTo>
                    <a:cubicBezTo>
                      <a:pt x="5332" y="4806"/>
                      <a:pt x="3861" y="8560"/>
                      <a:pt x="2432" y="12185"/>
                    </a:cubicBezTo>
                    <a:cubicBezTo>
                      <a:pt x="1664" y="14147"/>
                      <a:pt x="875" y="16163"/>
                      <a:pt x="22" y="18146"/>
                    </a:cubicBezTo>
                    <a:lnTo>
                      <a:pt x="1" y="18189"/>
                    </a:lnTo>
                    <a:lnTo>
                      <a:pt x="1174" y="18189"/>
                    </a:lnTo>
                    <a:cubicBezTo>
                      <a:pt x="1460" y="18190"/>
                      <a:pt x="1742" y="18191"/>
                      <a:pt x="2021" y="18191"/>
                    </a:cubicBezTo>
                    <a:cubicBezTo>
                      <a:pt x="4485" y="18191"/>
                      <a:pt x="6684" y="18115"/>
                      <a:pt x="9022" y="17367"/>
                    </a:cubicBezTo>
                    <a:cubicBezTo>
                      <a:pt x="10058" y="17039"/>
                      <a:pt x="10844" y="16830"/>
                      <a:pt x="11710" y="16830"/>
                    </a:cubicBezTo>
                    <a:cubicBezTo>
                      <a:pt x="12304" y="16830"/>
                      <a:pt x="12936" y="16928"/>
                      <a:pt x="13713" y="17154"/>
                    </a:cubicBezTo>
                    <a:cubicBezTo>
                      <a:pt x="14065" y="17250"/>
                      <a:pt x="14396" y="17367"/>
                      <a:pt x="14716" y="17485"/>
                    </a:cubicBezTo>
                    <a:cubicBezTo>
                      <a:pt x="15579" y="17783"/>
                      <a:pt x="16390" y="18061"/>
                      <a:pt x="17456" y="18061"/>
                    </a:cubicBezTo>
                    <a:lnTo>
                      <a:pt x="17477" y="18061"/>
                    </a:lnTo>
                    <a:cubicBezTo>
                      <a:pt x="18789" y="18061"/>
                      <a:pt x="19770" y="17751"/>
                      <a:pt x="20730" y="17442"/>
                    </a:cubicBezTo>
                    <a:cubicBezTo>
                      <a:pt x="21626" y="17161"/>
                      <a:pt x="22491" y="16890"/>
                      <a:pt x="23569" y="16890"/>
                    </a:cubicBezTo>
                    <a:cubicBezTo>
                      <a:pt x="24042" y="16890"/>
                      <a:pt x="24557" y="16942"/>
                      <a:pt x="25133" y="17069"/>
                    </a:cubicBezTo>
                    <a:cubicBezTo>
                      <a:pt x="25688" y="17186"/>
                      <a:pt x="26200" y="17346"/>
                      <a:pt x="26690" y="17495"/>
                    </a:cubicBezTo>
                    <a:cubicBezTo>
                      <a:pt x="27522" y="17762"/>
                      <a:pt x="28322" y="18018"/>
                      <a:pt x="29324" y="18082"/>
                    </a:cubicBezTo>
                    <a:cubicBezTo>
                      <a:pt x="29874" y="18116"/>
                      <a:pt x="30439" y="18128"/>
                      <a:pt x="31008" y="18128"/>
                    </a:cubicBezTo>
                    <a:cubicBezTo>
                      <a:pt x="31698" y="18128"/>
                      <a:pt x="32394" y="18110"/>
                      <a:pt x="33077" y="18093"/>
                    </a:cubicBezTo>
                    <a:cubicBezTo>
                      <a:pt x="33685" y="18071"/>
                      <a:pt x="34314" y="18061"/>
                      <a:pt x="34911" y="18061"/>
                    </a:cubicBezTo>
                    <a:lnTo>
                      <a:pt x="34965" y="18061"/>
                    </a:lnTo>
                    <a:lnTo>
                      <a:pt x="34943" y="18007"/>
                    </a:lnTo>
                    <a:cubicBezTo>
                      <a:pt x="34293" y="16536"/>
                      <a:pt x="33632" y="15043"/>
                      <a:pt x="32981" y="13603"/>
                    </a:cubicBezTo>
                    <a:cubicBezTo>
                      <a:pt x="31147" y="9498"/>
                      <a:pt x="29260" y="5265"/>
                      <a:pt x="27597" y="1064"/>
                    </a:cubicBezTo>
                    <a:lnTo>
                      <a:pt x="27597" y="1042"/>
                    </a:lnTo>
                    <a:lnTo>
                      <a:pt x="27575" y="1042"/>
                    </a:lnTo>
                    <a:lnTo>
                      <a:pt x="27010" y="850"/>
                    </a:lnTo>
                    <a:cubicBezTo>
                      <a:pt x="25709" y="407"/>
                      <a:pt x="24666" y="51"/>
                      <a:pt x="23385" y="51"/>
                    </a:cubicBezTo>
                    <a:cubicBezTo>
                      <a:pt x="22881" y="51"/>
                      <a:pt x="22340" y="106"/>
                      <a:pt x="21732" y="232"/>
                    </a:cubicBezTo>
                    <a:cubicBezTo>
                      <a:pt x="21188" y="349"/>
                      <a:pt x="20655" y="509"/>
                      <a:pt x="20132" y="712"/>
                    </a:cubicBezTo>
                    <a:cubicBezTo>
                      <a:pt x="19295" y="1015"/>
                      <a:pt x="18499" y="1288"/>
                      <a:pt x="17472" y="1288"/>
                    </a:cubicBezTo>
                    <a:cubicBezTo>
                      <a:pt x="17453" y="1288"/>
                      <a:pt x="17433" y="1288"/>
                      <a:pt x="17413" y="1288"/>
                    </a:cubicBezTo>
                    <a:cubicBezTo>
                      <a:pt x="16368" y="1277"/>
                      <a:pt x="15505" y="957"/>
                      <a:pt x="14662" y="648"/>
                    </a:cubicBezTo>
                    <a:cubicBezTo>
                      <a:pt x="13948" y="381"/>
                      <a:pt x="13202" y="115"/>
                      <a:pt x="12348" y="29"/>
                    </a:cubicBezTo>
                    <a:cubicBezTo>
                      <a:pt x="12165" y="10"/>
                      <a:pt x="11982" y="0"/>
                      <a:pt x="118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2"/>
              <p:cNvSpPr/>
              <p:nvPr/>
            </p:nvSpPr>
            <p:spPr>
              <a:xfrm>
                <a:off x="1540775" y="1109825"/>
                <a:ext cx="843200" cy="36000"/>
              </a:xfrm>
              <a:custGeom>
                <a:rect b="b" l="l" r="r" t="t"/>
                <a:pathLst>
                  <a:path extrusionOk="0" h="1440" w="33728">
                    <a:moveTo>
                      <a:pt x="22980" y="0"/>
                    </a:moveTo>
                    <a:cubicBezTo>
                      <a:pt x="21836" y="0"/>
                      <a:pt x="20885" y="323"/>
                      <a:pt x="19961" y="640"/>
                    </a:cubicBezTo>
                    <a:cubicBezTo>
                      <a:pt x="19012" y="960"/>
                      <a:pt x="18042" y="1290"/>
                      <a:pt x="16869" y="1290"/>
                    </a:cubicBezTo>
                    <a:lnTo>
                      <a:pt x="16848" y="1290"/>
                    </a:lnTo>
                    <a:cubicBezTo>
                      <a:pt x="15579" y="1290"/>
                      <a:pt x="14598" y="960"/>
                      <a:pt x="13659" y="640"/>
                    </a:cubicBezTo>
                    <a:cubicBezTo>
                      <a:pt x="12758" y="335"/>
                      <a:pt x="11894" y="39"/>
                      <a:pt x="10835" y="39"/>
                    </a:cubicBezTo>
                    <a:cubicBezTo>
                      <a:pt x="10304" y="39"/>
                      <a:pt x="9723" y="113"/>
                      <a:pt x="9064" y="299"/>
                    </a:cubicBezTo>
                    <a:cubicBezTo>
                      <a:pt x="8680" y="405"/>
                      <a:pt x="8339" y="523"/>
                      <a:pt x="7997" y="619"/>
                    </a:cubicBezTo>
                    <a:cubicBezTo>
                      <a:pt x="6984" y="938"/>
                      <a:pt x="6025" y="1237"/>
                      <a:pt x="4756" y="1322"/>
                    </a:cubicBezTo>
                    <a:cubicBezTo>
                      <a:pt x="4099" y="1362"/>
                      <a:pt x="3418" y="1373"/>
                      <a:pt x="2735" y="1373"/>
                    </a:cubicBezTo>
                    <a:cubicBezTo>
                      <a:pt x="2320" y="1373"/>
                      <a:pt x="1904" y="1369"/>
                      <a:pt x="1493" y="1365"/>
                    </a:cubicBezTo>
                    <a:cubicBezTo>
                      <a:pt x="1003" y="1354"/>
                      <a:pt x="491" y="1354"/>
                      <a:pt x="0" y="1354"/>
                    </a:cubicBezTo>
                    <a:lnTo>
                      <a:pt x="0" y="1418"/>
                    </a:lnTo>
                    <a:cubicBezTo>
                      <a:pt x="491" y="1418"/>
                      <a:pt x="1003" y="1429"/>
                      <a:pt x="1493" y="1429"/>
                    </a:cubicBezTo>
                    <a:cubicBezTo>
                      <a:pt x="1941" y="1440"/>
                      <a:pt x="2399" y="1440"/>
                      <a:pt x="2847" y="1440"/>
                    </a:cubicBezTo>
                    <a:cubicBezTo>
                      <a:pt x="3498" y="1440"/>
                      <a:pt x="4137" y="1429"/>
                      <a:pt x="4756" y="1397"/>
                    </a:cubicBezTo>
                    <a:cubicBezTo>
                      <a:pt x="6035" y="1312"/>
                      <a:pt x="6995" y="1013"/>
                      <a:pt x="8008" y="693"/>
                    </a:cubicBezTo>
                    <a:cubicBezTo>
                      <a:pt x="8349" y="587"/>
                      <a:pt x="8701" y="480"/>
                      <a:pt x="9074" y="373"/>
                    </a:cubicBezTo>
                    <a:cubicBezTo>
                      <a:pt x="9732" y="188"/>
                      <a:pt x="10312" y="113"/>
                      <a:pt x="10842" y="113"/>
                    </a:cubicBezTo>
                    <a:cubicBezTo>
                      <a:pt x="11894" y="113"/>
                      <a:pt x="12752" y="406"/>
                      <a:pt x="13638" y="704"/>
                    </a:cubicBezTo>
                    <a:cubicBezTo>
                      <a:pt x="14577" y="1024"/>
                      <a:pt x="15558" y="1365"/>
                      <a:pt x="16848" y="1365"/>
                    </a:cubicBezTo>
                    <a:lnTo>
                      <a:pt x="16858" y="1365"/>
                    </a:lnTo>
                    <a:cubicBezTo>
                      <a:pt x="18053" y="1354"/>
                      <a:pt x="19023" y="1024"/>
                      <a:pt x="19972" y="704"/>
                    </a:cubicBezTo>
                    <a:cubicBezTo>
                      <a:pt x="20935" y="380"/>
                      <a:pt x="21857" y="77"/>
                      <a:pt x="22967" y="77"/>
                    </a:cubicBezTo>
                    <a:cubicBezTo>
                      <a:pt x="23245" y="77"/>
                      <a:pt x="23536" y="96"/>
                      <a:pt x="23843" y="139"/>
                    </a:cubicBezTo>
                    <a:cubicBezTo>
                      <a:pt x="24536" y="256"/>
                      <a:pt x="25218" y="448"/>
                      <a:pt x="25869" y="704"/>
                    </a:cubicBezTo>
                    <a:cubicBezTo>
                      <a:pt x="26562" y="949"/>
                      <a:pt x="27255" y="1194"/>
                      <a:pt x="28055" y="1290"/>
                    </a:cubicBezTo>
                    <a:cubicBezTo>
                      <a:pt x="28662" y="1365"/>
                      <a:pt x="29310" y="1389"/>
                      <a:pt x="29973" y="1389"/>
                    </a:cubicBezTo>
                    <a:cubicBezTo>
                      <a:pt x="30635" y="1389"/>
                      <a:pt x="31312" y="1365"/>
                      <a:pt x="31979" y="1344"/>
                    </a:cubicBezTo>
                    <a:cubicBezTo>
                      <a:pt x="32586" y="1322"/>
                      <a:pt x="33173" y="1301"/>
                      <a:pt x="33727" y="1301"/>
                    </a:cubicBezTo>
                    <a:lnTo>
                      <a:pt x="33727" y="1226"/>
                    </a:lnTo>
                    <a:cubicBezTo>
                      <a:pt x="33162" y="1226"/>
                      <a:pt x="32586" y="1248"/>
                      <a:pt x="31979" y="1269"/>
                    </a:cubicBezTo>
                    <a:cubicBezTo>
                      <a:pt x="31312" y="1296"/>
                      <a:pt x="30638" y="1320"/>
                      <a:pt x="29978" y="1320"/>
                    </a:cubicBezTo>
                    <a:cubicBezTo>
                      <a:pt x="29318" y="1320"/>
                      <a:pt x="28673" y="1296"/>
                      <a:pt x="28065" y="1226"/>
                    </a:cubicBezTo>
                    <a:cubicBezTo>
                      <a:pt x="27276" y="1130"/>
                      <a:pt x="26572" y="885"/>
                      <a:pt x="25901" y="640"/>
                    </a:cubicBezTo>
                    <a:cubicBezTo>
                      <a:pt x="25240" y="373"/>
                      <a:pt x="24557" y="181"/>
                      <a:pt x="23864" y="64"/>
                    </a:cubicBezTo>
                    <a:cubicBezTo>
                      <a:pt x="23556" y="20"/>
                      <a:pt x="23262" y="0"/>
                      <a:pt x="22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2"/>
              <p:cNvSpPr/>
              <p:nvPr/>
            </p:nvSpPr>
            <p:spPr>
              <a:xfrm>
                <a:off x="1554100" y="1078400"/>
                <a:ext cx="816275" cy="36500"/>
              </a:xfrm>
              <a:custGeom>
                <a:rect b="b" l="l" r="r" t="t"/>
                <a:pathLst>
                  <a:path extrusionOk="0" h="1460" w="32651">
                    <a:moveTo>
                      <a:pt x="22407" y="1"/>
                    </a:moveTo>
                    <a:cubicBezTo>
                      <a:pt x="21278" y="1"/>
                      <a:pt x="20321" y="329"/>
                      <a:pt x="19386" y="649"/>
                    </a:cubicBezTo>
                    <a:cubicBezTo>
                      <a:pt x="18447" y="969"/>
                      <a:pt x="17477" y="1310"/>
                      <a:pt x="16325" y="1310"/>
                    </a:cubicBezTo>
                    <a:lnTo>
                      <a:pt x="16315" y="1310"/>
                    </a:lnTo>
                    <a:cubicBezTo>
                      <a:pt x="15088" y="1310"/>
                      <a:pt x="14118" y="969"/>
                      <a:pt x="13190" y="649"/>
                    </a:cubicBezTo>
                    <a:cubicBezTo>
                      <a:pt x="12280" y="334"/>
                      <a:pt x="11405" y="33"/>
                      <a:pt x="10343" y="33"/>
                    </a:cubicBezTo>
                    <a:cubicBezTo>
                      <a:pt x="9862" y="33"/>
                      <a:pt x="9343" y="95"/>
                      <a:pt x="8765" y="244"/>
                    </a:cubicBezTo>
                    <a:cubicBezTo>
                      <a:pt x="8285" y="372"/>
                      <a:pt x="7838" y="521"/>
                      <a:pt x="7411" y="660"/>
                    </a:cubicBezTo>
                    <a:cubicBezTo>
                      <a:pt x="6526" y="948"/>
                      <a:pt x="5684" y="1225"/>
                      <a:pt x="4607" y="1321"/>
                    </a:cubicBezTo>
                    <a:cubicBezTo>
                      <a:pt x="3903" y="1378"/>
                      <a:pt x="3166" y="1392"/>
                      <a:pt x="2431" y="1392"/>
                    </a:cubicBezTo>
                    <a:cubicBezTo>
                      <a:pt x="2063" y="1392"/>
                      <a:pt x="1696" y="1389"/>
                      <a:pt x="1333" y="1385"/>
                    </a:cubicBezTo>
                    <a:cubicBezTo>
                      <a:pt x="885" y="1374"/>
                      <a:pt x="438" y="1374"/>
                      <a:pt x="0" y="1374"/>
                    </a:cubicBezTo>
                    <a:lnTo>
                      <a:pt x="0" y="1438"/>
                    </a:lnTo>
                    <a:cubicBezTo>
                      <a:pt x="438" y="1438"/>
                      <a:pt x="885" y="1449"/>
                      <a:pt x="1323" y="1449"/>
                    </a:cubicBezTo>
                    <a:cubicBezTo>
                      <a:pt x="1728" y="1460"/>
                      <a:pt x="2133" y="1460"/>
                      <a:pt x="2538" y="1460"/>
                    </a:cubicBezTo>
                    <a:cubicBezTo>
                      <a:pt x="3242" y="1460"/>
                      <a:pt x="3946" y="1438"/>
                      <a:pt x="4617" y="1396"/>
                    </a:cubicBezTo>
                    <a:cubicBezTo>
                      <a:pt x="5694" y="1300"/>
                      <a:pt x="6537" y="1023"/>
                      <a:pt x="7432" y="735"/>
                    </a:cubicBezTo>
                    <a:cubicBezTo>
                      <a:pt x="7859" y="585"/>
                      <a:pt x="8307" y="457"/>
                      <a:pt x="8787" y="319"/>
                    </a:cubicBezTo>
                    <a:cubicBezTo>
                      <a:pt x="9358" y="169"/>
                      <a:pt x="9871" y="108"/>
                      <a:pt x="10347" y="108"/>
                    </a:cubicBezTo>
                    <a:cubicBezTo>
                      <a:pt x="11399" y="108"/>
                      <a:pt x="12266" y="408"/>
                      <a:pt x="13169" y="724"/>
                    </a:cubicBezTo>
                    <a:cubicBezTo>
                      <a:pt x="14107" y="1055"/>
                      <a:pt x="15088" y="1385"/>
                      <a:pt x="16325" y="1385"/>
                    </a:cubicBezTo>
                    <a:cubicBezTo>
                      <a:pt x="17488" y="1374"/>
                      <a:pt x="18469" y="1044"/>
                      <a:pt x="19407" y="724"/>
                    </a:cubicBezTo>
                    <a:cubicBezTo>
                      <a:pt x="20333" y="403"/>
                      <a:pt x="21282" y="75"/>
                      <a:pt x="22402" y="75"/>
                    </a:cubicBezTo>
                    <a:cubicBezTo>
                      <a:pt x="22623" y="75"/>
                      <a:pt x="22850" y="88"/>
                      <a:pt x="23086" y="116"/>
                    </a:cubicBezTo>
                    <a:cubicBezTo>
                      <a:pt x="23864" y="201"/>
                      <a:pt x="24557" y="457"/>
                      <a:pt x="25218" y="692"/>
                    </a:cubicBezTo>
                    <a:cubicBezTo>
                      <a:pt x="25847" y="948"/>
                      <a:pt x="26498" y="1140"/>
                      <a:pt x="27170" y="1257"/>
                    </a:cubicBezTo>
                    <a:cubicBezTo>
                      <a:pt x="27829" y="1356"/>
                      <a:pt x="28543" y="1389"/>
                      <a:pt x="29275" y="1389"/>
                    </a:cubicBezTo>
                    <a:cubicBezTo>
                      <a:pt x="29880" y="1389"/>
                      <a:pt x="30496" y="1367"/>
                      <a:pt x="31104" y="1342"/>
                    </a:cubicBezTo>
                    <a:cubicBezTo>
                      <a:pt x="31648" y="1332"/>
                      <a:pt x="32160" y="1310"/>
                      <a:pt x="32650" y="1310"/>
                    </a:cubicBezTo>
                    <a:lnTo>
                      <a:pt x="32650" y="1246"/>
                    </a:lnTo>
                    <a:cubicBezTo>
                      <a:pt x="32160" y="1246"/>
                      <a:pt x="31648" y="1257"/>
                      <a:pt x="31104" y="1278"/>
                    </a:cubicBezTo>
                    <a:cubicBezTo>
                      <a:pt x="30497" y="1298"/>
                      <a:pt x="29881" y="1319"/>
                      <a:pt x="29278" y="1319"/>
                    </a:cubicBezTo>
                    <a:cubicBezTo>
                      <a:pt x="28547" y="1319"/>
                      <a:pt x="27835" y="1288"/>
                      <a:pt x="27180" y="1182"/>
                    </a:cubicBezTo>
                    <a:cubicBezTo>
                      <a:pt x="26519" y="1065"/>
                      <a:pt x="25869" y="884"/>
                      <a:pt x="25250" y="628"/>
                    </a:cubicBezTo>
                    <a:cubicBezTo>
                      <a:pt x="24579" y="383"/>
                      <a:pt x="23885" y="127"/>
                      <a:pt x="23096" y="42"/>
                    </a:cubicBezTo>
                    <a:cubicBezTo>
                      <a:pt x="22859" y="13"/>
                      <a:pt x="22630" y="1"/>
                      <a:pt x="224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2"/>
              <p:cNvSpPr/>
              <p:nvPr/>
            </p:nvSpPr>
            <p:spPr>
              <a:xfrm>
                <a:off x="1566625" y="1044275"/>
                <a:ext cx="790950" cy="41600"/>
              </a:xfrm>
              <a:custGeom>
                <a:rect b="b" l="l" r="r" t="t"/>
                <a:pathLst>
                  <a:path extrusionOk="0" h="1664" w="31638">
                    <a:moveTo>
                      <a:pt x="9910" y="0"/>
                    </a:moveTo>
                    <a:cubicBezTo>
                      <a:pt x="9380" y="0"/>
                      <a:pt x="8772" y="88"/>
                      <a:pt x="8040" y="308"/>
                    </a:cubicBezTo>
                    <a:cubicBezTo>
                      <a:pt x="7571" y="458"/>
                      <a:pt x="7155" y="617"/>
                      <a:pt x="6750" y="777"/>
                    </a:cubicBezTo>
                    <a:cubicBezTo>
                      <a:pt x="6089" y="1076"/>
                      <a:pt x="5396" y="1289"/>
                      <a:pt x="4682" y="1428"/>
                    </a:cubicBezTo>
                    <a:cubicBezTo>
                      <a:pt x="3957" y="1561"/>
                      <a:pt x="3187" y="1598"/>
                      <a:pt x="2415" y="1598"/>
                    </a:cubicBezTo>
                    <a:cubicBezTo>
                      <a:pt x="2017" y="1598"/>
                      <a:pt x="1619" y="1588"/>
                      <a:pt x="1227" y="1577"/>
                    </a:cubicBezTo>
                    <a:cubicBezTo>
                      <a:pt x="822" y="1566"/>
                      <a:pt x="406" y="1566"/>
                      <a:pt x="0" y="1566"/>
                    </a:cubicBezTo>
                    <a:lnTo>
                      <a:pt x="0" y="1630"/>
                    </a:lnTo>
                    <a:cubicBezTo>
                      <a:pt x="406" y="1630"/>
                      <a:pt x="822" y="1641"/>
                      <a:pt x="1216" y="1652"/>
                    </a:cubicBezTo>
                    <a:cubicBezTo>
                      <a:pt x="1600" y="1652"/>
                      <a:pt x="1984" y="1662"/>
                      <a:pt x="2357" y="1662"/>
                    </a:cubicBezTo>
                    <a:cubicBezTo>
                      <a:pt x="2422" y="1663"/>
                      <a:pt x="2487" y="1664"/>
                      <a:pt x="2552" y="1664"/>
                    </a:cubicBezTo>
                    <a:cubicBezTo>
                      <a:pt x="3267" y="1664"/>
                      <a:pt x="3988" y="1610"/>
                      <a:pt x="4692" y="1503"/>
                    </a:cubicBezTo>
                    <a:cubicBezTo>
                      <a:pt x="5407" y="1364"/>
                      <a:pt x="6110" y="1140"/>
                      <a:pt x="6772" y="852"/>
                    </a:cubicBezTo>
                    <a:cubicBezTo>
                      <a:pt x="7177" y="692"/>
                      <a:pt x="7593" y="522"/>
                      <a:pt x="8062" y="383"/>
                    </a:cubicBezTo>
                    <a:cubicBezTo>
                      <a:pt x="8794" y="160"/>
                      <a:pt x="9395" y="69"/>
                      <a:pt x="9918" y="69"/>
                    </a:cubicBezTo>
                    <a:cubicBezTo>
                      <a:pt x="10917" y="69"/>
                      <a:pt x="11628" y="399"/>
                      <a:pt x="12412" y="756"/>
                    </a:cubicBezTo>
                    <a:cubicBezTo>
                      <a:pt x="13276" y="1161"/>
                      <a:pt x="14161" y="1566"/>
                      <a:pt x="15558" y="1609"/>
                    </a:cubicBezTo>
                    <a:cubicBezTo>
                      <a:pt x="15607" y="1610"/>
                      <a:pt x="15656" y="1611"/>
                      <a:pt x="15704" y="1611"/>
                    </a:cubicBezTo>
                    <a:cubicBezTo>
                      <a:pt x="16857" y="1611"/>
                      <a:pt x="17848" y="1254"/>
                      <a:pt x="18810" y="916"/>
                    </a:cubicBezTo>
                    <a:cubicBezTo>
                      <a:pt x="19763" y="578"/>
                      <a:pt x="20751" y="226"/>
                      <a:pt x="21900" y="226"/>
                    </a:cubicBezTo>
                    <a:cubicBezTo>
                      <a:pt x="22166" y="226"/>
                      <a:pt x="22439" y="245"/>
                      <a:pt x="22723" y="287"/>
                    </a:cubicBezTo>
                    <a:cubicBezTo>
                      <a:pt x="23352" y="404"/>
                      <a:pt x="23960" y="585"/>
                      <a:pt x="24547" y="831"/>
                    </a:cubicBezTo>
                    <a:cubicBezTo>
                      <a:pt x="25037" y="1044"/>
                      <a:pt x="25538" y="1204"/>
                      <a:pt x="26061" y="1332"/>
                    </a:cubicBezTo>
                    <a:cubicBezTo>
                      <a:pt x="26920" y="1513"/>
                      <a:pt x="27907" y="1558"/>
                      <a:pt x="28887" y="1558"/>
                    </a:cubicBezTo>
                    <a:cubicBezTo>
                      <a:pt x="29404" y="1558"/>
                      <a:pt x="29918" y="1546"/>
                      <a:pt x="30411" y="1535"/>
                    </a:cubicBezTo>
                    <a:cubicBezTo>
                      <a:pt x="30838" y="1524"/>
                      <a:pt x="31243" y="1513"/>
                      <a:pt x="31638" y="1513"/>
                    </a:cubicBezTo>
                    <a:lnTo>
                      <a:pt x="31638" y="1449"/>
                    </a:lnTo>
                    <a:cubicBezTo>
                      <a:pt x="31243" y="1449"/>
                      <a:pt x="30838" y="1460"/>
                      <a:pt x="30411" y="1471"/>
                    </a:cubicBezTo>
                    <a:cubicBezTo>
                      <a:pt x="29922" y="1482"/>
                      <a:pt x="29410" y="1494"/>
                      <a:pt x="28895" y="1494"/>
                    </a:cubicBezTo>
                    <a:cubicBezTo>
                      <a:pt x="27918" y="1494"/>
                      <a:pt x="26931" y="1450"/>
                      <a:pt x="26072" y="1268"/>
                    </a:cubicBezTo>
                    <a:cubicBezTo>
                      <a:pt x="25560" y="1140"/>
                      <a:pt x="25059" y="969"/>
                      <a:pt x="24568" y="767"/>
                    </a:cubicBezTo>
                    <a:cubicBezTo>
                      <a:pt x="23982" y="511"/>
                      <a:pt x="23363" y="330"/>
                      <a:pt x="22734" y="212"/>
                    </a:cubicBezTo>
                    <a:cubicBezTo>
                      <a:pt x="22446" y="170"/>
                      <a:pt x="22169" y="152"/>
                      <a:pt x="21901" y="152"/>
                    </a:cubicBezTo>
                    <a:cubicBezTo>
                      <a:pt x="20740" y="152"/>
                      <a:pt x="19750" y="504"/>
                      <a:pt x="18789" y="841"/>
                    </a:cubicBezTo>
                    <a:cubicBezTo>
                      <a:pt x="17828" y="1189"/>
                      <a:pt x="16847" y="1536"/>
                      <a:pt x="15716" y="1536"/>
                    </a:cubicBezTo>
                    <a:cubicBezTo>
                      <a:pt x="15667" y="1536"/>
                      <a:pt x="15618" y="1536"/>
                      <a:pt x="15568" y="1535"/>
                    </a:cubicBezTo>
                    <a:cubicBezTo>
                      <a:pt x="14172" y="1492"/>
                      <a:pt x="13297" y="1097"/>
                      <a:pt x="12444" y="692"/>
                    </a:cubicBezTo>
                    <a:cubicBezTo>
                      <a:pt x="11682" y="339"/>
                      <a:pt x="10947" y="0"/>
                      <a:pt x="99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2"/>
              <p:cNvSpPr/>
              <p:nvPr/>
            </p:nvSpPr>
            <p:spPr>
              <a:xfrm>
                <a:off x="1578350" y="1002375"/>
                <a:ext cx="767225" cy="58675"/>
              </a:xfrm>
              <a:custGeom>
                <a:rect b="b" l="l" r="r" t="t"/>
                <a:pathLst>
                  <a:path extrusionOk="0" h="2347" w="30689">
                    <a:moveTo>
                      <a:pt x="9442" y="0"/>
                    </a:moveTo>
                    <a:cubicBezTo>
                      <a:pt x="8966" y="0"/>
                      <a:pt x="8402" y="106"/>
                      <a:pt x="7710" y="363"/>
                    </a:cubicBezTo>
                    <a:cubicBezTo>
                      <a:pt x="7230" y="555"/>
                      <a:pt x="6750" y="790"/>
                      <a:pt x="6313" y="1078"/>
                    </a:cubicBezTo>
                    <a:cubicBezTo>
                      <a:pt x="5780" y="1387"/>
                      <a:pt x="5247" y="1707"/>
                      <a:pt x="4522" y="1899"/>
                    </a:cubicBezTo>
                    <a:cubicBezTo>
                      <a:pt x="3702" y="2130"/>
                      <a:pt x="2812" y="2176"/>
                      <a:pt x="1925" y="2176"/>
                    </a:cubicBezTo>
                    <a:cubicBezTo>
                      <a:pt x="1624" y="2176"/>
                      <a:pt x="1322" y="2171"/>
                      <a:pt x="1024" y="2166"/>
                    </a:cubicBezTo>
                    <a:cubicBezTo>
                      <a:pt x="683" y="2155"/>
                      <a:pt x="342" y="2155"/>
                      <a:pt x="1" y="2155"/>
                    </a:cubicBezTo>
                    <a:lnTo>
                      <a:pt x="1" y="2230"/>
                    </a:lnTo>
                    <a:cubicBezTo>
                      <a:pt x="342" y="2230"/>
                      <a:pt x="683" y="2240"/>
                      <a:pt x="1024" y="2240"/>
                    </a:cubicBezTo>
                    <a:cubicBezTo>
                      <a:pt x="1325" y="2246"/>
                      <a:pt x="1628" y="2251"/>
                      <a:pt x="1930" y="2251"/>
                    </a:cubicBezTo>
                    <a:cubicBezTo>
                      <a:pt x="2819" y="2251"/>
                      <a:pt x="3708" y="2204"/>
                      <a:pt x="4543" y="1974"/>
                    </a:cubicBezTo>
                    <a:cubicBezTo>
                      <a:pt x="5279" y="1771"/>
                      <a:pt x="5812" y="1440"/>
                      <a:pt x="6345" y="1131"/>
                    </a:cubicBezTo>
                    <a:cubicBezTo>
                      <a:pt x="6782" y="854"/>
                      <a:pt x="7252" y="619"/>
                      <a:pt x="7742" y="427"/>
                    </a:cubicBezTo>
                    <a:cubicBezTo>
                      <a:pt x="8432" y="169"/>
                      <a:pt x="8986" y="63"/>
                      <a:pt x="9452" y="63"/>
                    </a:cubicBezTo>
                    <a:cubicBezTo>
                      <a:pt x="10451" y="63"/>
                      <a:pt x="11047" y="551"/>
                      <a:pt x="11709" y="1089"/>
                    </a:cubicBezTo>
                    <a:cubicBezTo>
                      <a:pt x="12444" y="1675"/>
                      <a:pt x="13191" y="2293"/>
                      <a:pt x="14609" y="2347"/>
                    </a:cubicBezTo>
                    <a:lnTo>
                      <a:pt x="14844" y="2347"/>
                    </a:lnTo>
                    <a:cubicBezTo>
                      <a:pt x="16027" y="2347"/>
                      <a:pt x="17072" y="1952"/>
                      <a:pt x="18074" y="1568"/>
                    </a:cubicBezTo>
                    <a:cubicBezTo>
                      <a:pt x="19101" y="1190"/>
                      <a:pt x="20150" y="789"/>
                      <a:pt x="21357" y="789"/>
                    </a:cubicBezTo>
                    <a:cubicBezTo>
                      <a:pt x="21580" y="789"/>
                      <a:pt x="21807" y="803"/>
                      <a:pt x="22041" y="833"/>
                    </a:cubicBezTo>
                    <a:cubicBezTo>
                      <a:pt x="22724" y="907"/>
                      <a:pt x="23363" y="1153"/>
                      <a:pt x="23971" y="1387"/>
                    </a:cubicBezTo>
                    <a:cubicBezTo>
                      <a:pt x="24398" y="1558"/>
                      <a:pt x="24835" y="1707"/>
                      <a:pt x="25272" y="1824"/>
                    </a:cubicBezTo>
                    <a:cubicBezTo>
                      <a:pt x="26288" y="2072"/>
                      <a:pt x="27360" y="2129"/>
                      <a:pt x="28431" y="2129"/>
                    </a:cubicBezTo>
                    <a:cubicBezTo>
                      <a:pt x="28833" y="2129"/>
                      <a:pt x="29235" y="2121"/>
                      <a:pt x="29633" y="2112"/>
                    </a:cubicBezTo>
                    <a:cubicBezTo>
                      <a:pt x="29974" y="2112"/>
                      <a:pt x="30337" y="2102"/>
                      <a:pt x="30689" y="2102"/>
                    </a:cubicBezTo>
                    <a:lnTo>
                      <a:pt x="30689" y="2038"/>
                    </a:lnTo>
                    <a:cubicBezTo>
                      <a:pt x="30337" y="2038"/>
                      <a:pt x="29974" y="2048"/>
                      <a:pt x="29633" y="2048"/>
                    </a:cubicBezTo>
                    <a:cubicBezTo>
                      <a:pt x="29238" y="2057"/>
                      <a:pt x="28838" y="2065"/>
                      <a:pt x="28438" y="2065"/>
                    </a:cubicBezTo>
                    <a:cubicBezTo>
                      <a:pt x="27372" y="2065"/>
                      <a:pt x="26301" y="2008"/>
                      <a:pt x="25293" y="1760"/>
                    </a:cubicBezTo>
                    <a:cubicBezTo>
                      <a:pt x="24856" y="1632"/>
                      <a:pt x="24430" y="1494"/>
                      <a:pt x="24003" y="1323"/>
                    </a:cubicBezTo>
                    <a:cubicBezTo>
                      <a:pt x="23385" y="1089"/>
                      <a:pt x="22745" y="843"/>
                      <a:pt x="22052" y="758"/>
                    </a:cubicBezTo>
                    <a:cubicBezTo>
                      <a:pt x="21822" y="731"/>
                      <a:pt x="21598" y="718"/>
                      <a:pt x="21379" y="718"/>
                    </a:cubicBezTo>
                    <a:cubicBezTo>
                      <a:pt x="20148" y="718"/>
                      <a:pt x="19085" y="1115"/>
                      <a:pt x="18053" y="1504"/>
                    </a:cubicBezTo>
                    <a:cubicBezTo>
                      <a:pt x="17048" y="1886"/>
                      <a:pt x="16005" y="2287"/>
                      <a:pt x="14825" y="2287"/>
                    </a:cubicBezTo>
                    <a:cubicBezTo>
                      <a:pt x="14754" y="2287"/>
                      <a:pt x="14682" y="2286"/>
                      <a:pt x="14609" y="2283"/>
                    </a:cubicBezTo>
                    <a:cubicBezTo>
                      <a:pt x="13212" y="2219"/>
                      <a:pt x="12466" y="1611"/>
                      <a:pt x="11751" y="1025"/>
                    </a:cubicBezTo>
                    <a:cubicBezTo>
                      <a:pt x="11107" y="505"/>
                      <a:pt x="10483" y="0"/>
                      <a:pt x="9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2"/>
              <p:cNvSpPr/>
              <p:nvPr/>
            </p:nvSpPr>
            <p:spPr>
              <a:xfrm>
                <a:off x="1589550" y="972000"/>
                <a:ext cx="744575" cy="67200"/>
              </a:xfrm>
              <a:custGeom>
                <a:rect b="b" l="l" r="r" t="t"/>
                <a:pathLst>
                  <a:path extrusionOk="0" h="2688" w="29783">
                    <a:moveTo>
                      <a:pt x="8927" y="1"/>
                    </a:moveTo>
                    <a:cubicBezTo>
                      <a:pt x="8605" y="1"/>
                      <a:pt x="8243" y="49"/>
                      <a:pt x="7827" y="160"/>
                    </a:cubicBezTo>
                    <a:cubicBezTo>
                      <a:pt x="7017" y="374"/>
                      <a:pt x="6452" y="789"/>
                      <a:pt x="5897" y="1184"/>
                    </a:cubicBezTo>
                    <a:cubicBezTo>
                      <a:pt x="5300" y="1621"/>
                      <a:pt x="4682" y="2080"/>
                      <a:pt x="3754" y="2272"/>
                    </a:cubicBezTo>
                    <a:cubicBezTo>
                      <a:pt x="3342" y="2361"/>
                      <a:pt x="2834" y="2387"/>
                      <a:pt x="2303" y="2387"/>
                    </a:cubicBezTo>
                    <a:cubicBezTo>
                      <a:pt x="1886" y="2387"/>
                      <a:pt x="1454" y="2371"/>
                      <a:pt x="1045" y="2357"/>
                    </a:cubicBezTo>
                    <a:cubicBezTo>
                      <a:pt x="672" y="2346"/>
                      <a:pt x="320" y="2336"/>
                      <a:pt x="1" y="2336"/>
                    </a:cubicBezTo>
                    <a:lnTo>
                      <a:pt x="1" y="2410"/>
                    </a:lnTo>
                    <a:cubicBezTo>
                      <a:pt x="62" y="2408"/>
                      <a:pt x="124" y="2407"/>
                      <a:pt x="187" y="2407"/>
                    </a:cubicBezTo>
                    <a:cubicBezTo>
                      <a:pt x="456" y="2407"/>
                      <a:pt x="744" y="2423"/>
                      <a:pt x="1045" y="2432"/>
                    </a:cubicBezTo>
                    <a:cubicBezTo>
                      <a:pt x="1424" y="2445"/>
                      <a:pt x="1824" y="2458"/>
                      <a:pt x="2216" y="2458"/>
                    </a:cubicBezTo>
                    <a:cubicBezTo>
                      <a:pt x="2784" y="2458"/>
                      <a:pt x="3334" y="2430"/>
                      <a:pt x="3775" y="2336"/>
                    </a:cubicBezTo>
                    <a:cubicBezTo>
                      <a:pt x="4714" y="2144"/>
                      <a:pt x="5332" y="1685"/>
                      <a:pt x="5940" y="1237"/>
                    </a:cubicBezTo>
                    <a:cubicBezTo>
                      <a:pt x="6484" y="843"/>
                      <a:pt x="7049" y="427"/>
                      <a:pt x="7838" y="224"/>
                    </a:cubicBezTo>
                    <a:cubicBezTo>
                      <a:pt x="8247" y="115"/>
                      <a:pt x="8604" y="68"/>
                      <a:pt x="8922" y="68"/>
                    </a:cubicBezTo>
                    <a:cubicBezTo>
                      <a:pt x="10035" y="68"/>
                      <a:pt x="10658" y="658"/>
                      <a:pt x="11314" y="1280"/>
                    </a:cubicBezTo>
                    <a:cubicBezTo>
                      <a:pt x="11996" y="1920"/>
                      <a:pt x="12689" y="2581"/>
                      <a:pt x="13990" y="2677"/>
                    </a:cubicBezTo>
                    <a:cubicBezTo>
                      <a:pt x="14097" y="2687"/>
                      <a:pt x="14204" y="2687"/>
                      <a:pt x="14300" y="2687"/>
                    </a:cubicBezTo>
                    <a:cubicBezTo>
                      <a:pt x="15451" y="2687"/>
                      <a:pt x="16518" y="2240"/>
                      <a:pt x="17541" y="1802"/>
                    </a:cubicBezTo>
                    <a:cubicBezTo>
                      <a:pt x="18593" y="1359"/>
                      <a:pt x="19676" y="905"/>
                      <a:pt x="20875" y="905"/>
                    </a:cubicBezTo>
                    <a:cubicBezTo>
                      <a:pt x="20915" y="905"/>
                      <a:pt x="20955" y="906"/>
                      <a:pt x="20996" y="907"/>
                    </a:cubicBezTo>
                    <a:cubicBezTo>
                      <a:pt x="21902" y="928"/>
                      <a:pt x="22713" y="1237"/>
                      <a:pt x="23502" y="1525"/>
                    </a:cubicBezTo>
                    <a:cubicBezTo>
                      <a:pt x="24035" y="1738"/>
                      <a:pt x="24579" y="1909"/>
                      <a:pt x="25144" y="2037"/>
                    </a:cubicBezTo>
                    <a:cubicBezTo>
                      <a:pt x="26229" y="2261"/>
                      <a:pt x="27237" y="2297"/>
                      <a:pt x="28327" y="2297"/>
                    </a:cubicBezTo>
                    <a:cubicBezTo>
                      <a:pt x="28586" y="2297"/>
                      <a:pt x="28850" y="2295"/>
                      <a:pt x="29121" y="2293"/>
                    </a:cubicBezTo>
                    <a:lnTo>
                      <a:pt x="29782" y="2293"/>
                    </a:lnTo>
                    <a:lnTo>
                      <a:pt x="29782" y="2218"/>
                    </a:lnTo>
                    <a:lnTo>
                      <a:pt x="29121" y="2218"/>
                    </a:lnTo>
                    <a:cubicBezTo>
                      <a:pt x="28811" y="2223"/>
                      <a:pt x="28510" y="2227"/>
                      <a:pt x="28215" y="2227"/>
                    </a:cubicBezTo>
                    <a:cubicBezTo>
                      <a:pt x="27171" y="2227"/>
                      <a:pt x="26202" y="2181"/>
                      <a:pt x="25155" y="1973"/>
                    </a:cubicBezTo>
                    <a:cubicBezTo>
                      <a:pt x="24600" y="1845"/>
                      <a:pt x="24056" y="1674"/>
                      <a:pt x="23523" y="1461"/>
                    </a:cubicBezTo>
                    <a:cubicBezTo>
                      <a:pt x="22734" y="1173"/>
                      <a:pt x="21913" y="864"/>
                      <a:pt x="20996" y="843"/>
                    </a:cubicBezTo>
                    <a:cubicBezTo>
                      <a:pt x="20955" y="842"/>
                      <a:pt x="20914" y="841"/>
                      <a:pt x="20874" y="841"/>
                    </a:cubicBezTo>
                    <a:cubicBezTo>
                      <a:pt x="19664" y="841"/>
                      <a:pt x="18572" y="1295"/>
                      <a:pt x="17509" y="1738"/>
                    </a:cubicBezTo>
                    <a:cubicBezTo>
                      <a:pt x="16450" y="2185"/>
                      <a:pt x="15462" y="2615"/>
                      <a:pt x="14334" y="2615"/>
                    </a:cubicBezTo>
                    <a:cubicBezTo>
                      <a:pt x="14225" y="2615"/>
                      <a:pt x="14114" y="2611"/>
                      <a:pt x="14001" y="2602"/>
                    </a:cubicBezTo>
                    <a:cubicBezTo>
                      <a:pt x="12721" y="2517"/>
                      <a:pt x="12028" y="1856"/>
                      <a:pt x="11357" y="1227"/>
                    </a:cubicBezTo>
                    <a:cubicBezTo>
                      <a:pt x="10692" y="604"/>
                      <a:pt x="10061" y="1"/>
                      <a:pt x="89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2"/>
              <p:cNvSpPr/>
              <p:nvPr/>
            </p:nvSpPr>
            <p:spPr>
              <a:xfrm>
                <a:off x="1600225" y="952750"/>
                <a:ext cx="723500" cy="58725"/>
              </a:xfrm>
              <a:custGeom>
                <a:rect b="b" l="l" r="r" t="t"/>
                <a:pathLst>
                  <a:path extrusionOk="0" h="2349" w="28940">
                    <a:moveTo>
                      <a:pt x="8485" y="1"/>
                    </a:moveTo>
                    <a:cubicBezTo>
                      <a:pt x="8212" y="1"/>
                      <a:pt x="7917" y="31"/>
                      <a:pt x="7592" y="99"/>
                    </a:cubicBezTo>
                    <a:cubicBezTo>
                      <a:pt x="6750" y="269"/>
                      <a:pt x="6142" y="674"/>
                      <a:pt x="5566" y="1069"/>
                    </a:cubicBezTo>
                    <a:cubicBezTo>
                      <a:pt x="5001" y="1442"/>
                      <a:pt x="4425" y="1826"/>
                      <a:pt x="3647" y="2007"/>
                    </a:cubicBezTo>
                    <a:cubicBezTo>
                      <a:pt x="3107" y="2138"/>
                      <a:pt x="2438" y="2170"/>
                      <a:pt x="1769" y="2170"/>
                    </a:cubicBezTo>
                    <a:cubicBezTo>
                      <a:pt x="1459" y="2170"/>
                      <a:pt x="1150" y="2163"/>
                      <a:pt x="853" y="2157"/>
                    </a:cubicBezTo>
                    <a:cubicBezTo>
                      <a:pt x="555" y="2146"/>
                      <a:pt x="267" y="2146"/>
                      <a:pt x="0" y="2146"/>
                    </a:cubicBezTo>
                    <a:lnTo>
                      <a:pt x="0" y="2210"/>
                    </a:lnTo>
                    <a:cubicBezTo>
                      <a:pt x="267" y="2210"/>
                      <a:pt x="544" y="2221"/>
                      <a:pt x="853" y="2221"/>
                    </a:cubicBezTo>
                    <a:cubicBezTo>
                      <a:pt x="1150" y="2227"/>
                      <a:pt x="1459" y="2234"/>
                      <a:pt x="1769" y="2234"/>
                    </a:cubicBezTo>
                    <a:cubicBezTo>
                      <a:pt x="2438" y="2234"/>
                      <a:pt x="3107" y="2202"/>
                      <a:pt x="3647" y="2071"/>
                    </a:cubicBezTo>
                    <a:cubicBezTo>
                      <a:pt x="4447" y="1890"/>
                      <a:pt x="5012" y="1506"/>
                      <a:pt x="5587" y="1122"/>
                    </a:cubicBezTo>
                    <a:cubicBezTo>
                      <a:pt x="6174" y="738"/>
                      <a:pt x="6771" y="333"/>
                      <a:pt x="7603" y="163"/>
                    </a:cubicBezTo>
                    <a:cubicBezTo>
                      <a:pt x="7925" y="94"/>
                      <a:pt x="8218" y="64"/>
                      <a:pt x="8488" y="64"/>
                    </a:cubicBezTo>
                    <a:cubicBezTo>
                      <a:pt x="9614" y="64"/>
                      <a:pt x="10343" y="595"/>
                      <a:pt x="11100" y="1154"/>
                    </a:cubicBezTo>
                    <a:cubicBezTo>
                      <a:pt x="11868" y="1719"/>
                      <a:pt x="12668" y="2306"/>
                      <a:pt x="13926" y="2348"/>
                    </a:cubicBezTo>
                    <a:lnTo>
                      <a:pt x="14086" y="2348"/>
                    </a:lnTo>
                    <a:cubicBezTo>
                      <a:pt x="15291" y="2348"/>
                      <a:pt x="16336" y="1847"/>
                      <a:pt x="17338" y="1357"/>
                    </a:cubicBezTo>
                    <a:cubicBezTo>
                      <a:pt x="18340" y="877"/>
                      <a:pt x="19385" y="376"/>
                      <a:pt x="20590" y="365"/>
                    </a:cubicBezTo>
                    <a:lnTo>
                      <a:pt x="20612" y="365"/>
                    </a:lnTo>
                    <a:cubicBezTo>
                      <a:pt x="21561" y="365"/>
                      <a:pt x="22350" y="749"/>
                      <a:pt x="23117" y="1122"/>
                    </a:cubicBezTo>
                    <a:cubicBezTo>
                      <a:pt x="23555" y="1346"/>
                      <a:pt x="24002" y="1538"/>
                      <a:pt x="24472" y="1687"/>
                    </a:cubicBezTo>
                    <a:cubicBezTo>
                      <a:pt x="25731" y="2046"/>
                      <a:pt x="26713" y="2095"/>
                      <a:pt x="28011" y="2095"/>
                    </a:cubicBezTo>
                    <a:cubicBezTo>
                      <a:pt x="28219" y="2095"/>
                      <a:pt x="28436" y="2094"/>
                      <a:pt x="28662" y="2093"/>
                    </a:cubicBezTo>
                    <a:lnTo>
                      <a:pt x="28939" y="2093"/>
                    </a:lnTo>
                    <a:lnTo>
                      <a:pt x="28939" y="2029"/>
                    </a:lnTo>
                    <a:lnTo>
                      <a:pt x="28662" y="2029"/>
                    </a:lnTo>
                    <a:cubicBezTo>
                      <a:pt x="28436" y="2030"/>
                      <a:pt x="28220" y="2031"/>
                      <a:pt x="28012" y="2031"/>
                    </a:cubicBezTo>
                    <a:cubicBezTo>
                      <a:pt x="26716" y="2031"/>
                      <a:pt x="25743" y="1982"/>
                      <a:pt x="24493" y="1623"/>
                    </a:cubicBezTo>
                    <a:cubicBezTo>
                      <a:pt x="24024" y="1474"/>
                      <a:pt x="23576" y="1293"/>
                      <a:pt x="23149" y="1069"/>
                    </a:cubicBezTo>
                    <a:cubicBezTo>
                      <a:pt x="22381" y="690"/>
                      <a:pt x="21582" y="301"/>
                      <a:pt x="20629" y="301"/>
                    </a:cubicBezTo>
                    <a:cubicBezTo>
                      <a:pt x="20616" y="301"/>
                      <a:pt x="20603" y="301"/>
                      <a:pt x="20590" y="301"/>
                    </a:cubicBezTo>
                    <a:cubicBezTo>
                      <a:pt x="19364" y="312"/>
                      <a:pt x="18319" y="813"/>
                      <a:pt x="17317" y="1303"/>
                    </a:cubicBezTo>
                    <a:cubicBezTo>
                      <a:pt x="16312" y="1785"/>
                      <a:pt x="15278" y="2287"/>
                      <a:pt x="14091" y="2287"/>
                    </a:cubicBezTo>
                    <a:cubicBezTo>
                      <a:pt x="14043" y="2287"/>
                      <a:pt x="13995" y="2286"/>
                      <a:pt x="13947" y="2284"/>
                    </a:cubicBezTo>
                    <a:cubicBezTo>
                      <a:pt x="12689" y="2242"/>
                      <a:pt x="11900" y="1655"/>
                      <a:pt x="11143" y="1101"/>
                    </a:cubicBezTo>
                    <a:cubicBezTo>
                      <a:pt x="10376" y="540"/>
                      <a:pt x="9636" y="1"/>
                      <a:pt x="8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2"/>
              <p:cNvSpPr/>
              <p:nvPr/>
            </p:nvSpPr>
            <p:spPr>
              <a:xfrm>
                <a:off x="1610075" y="931000"/>
                <a:ext cx="703525" cy="54075"/>
              </a:xfrm>
              <a:custGeom>
                <a:rect b="b" l="l" r="r" t="t"/>
                <a:pathLst>
                  <a:path extrusionOk="0" h="2163" w="28141">
                    <a:moveTo>
                      <a:pt x="20296" y="0"/>
                    </a:moveTo>
                    <a:cubicBezTo>
                      <a:pt x="19065" y="0"/>
                      <a:pt x="18076" y="504"/>
                      <a:pt x="17115" y="990"/>
                    </a:cubicBezTo>
                    <a:cubicBezTo>
                      <a:pt x="16155" y="1470"/>
                      <a:pt x="15174" y="1971"/>
                      <a:pt x="13958" y="2003"/>
                    </a:cubicBezTo>
                    <a:cubicBezTo>
                      <a:pt x="13932" y="2003"/>
                      <a:pt x="13905" y="2004"/>
                      <a:pt x="13878" y="2004"/>
                    </a:cubicBezTo>
                    <a:cubicBezTo>
                      <a:pt x="12671" y="2004"/>
                      <a:pt x="11764" y="1534"/>
                      <a:pt x="10887" y="1075"/>
                    </a:cubicBezTo>
                    <a:cubicBezTo>
                      <a:pt x="10029" y="617"/>
                      <a:pt x="9151" y="158"/>
                      <a:pt x="8004" y="158"/>
                    </a:cubicBezTo>
                    <a:cubicBezTo>
                      <a:pt x="7683" y="158"/>
                      <a:pt x="7342" y="194"/>
                      <a:pt x="6974" y="275"/>
                    </a:cubicBezTo>
                    <a:cubicBezTo>
                      <a:pt x="6313" y="425"/>
                      <a:pt x="5759" y="755"/>
                      <a:pt x="5225" y="1086"/>
                    </a:cubicBezTo>
                    <a:cubicBezTo>
                      <a:pt x="4756" y="1374"/>
                      <a:pt x="4266" y="1672"/>
                      <a:pt x="3722" y="1832"/>
                    </a:cubicBezTo>
                    <a:cubicBezTo>
                      <a:pt x="2851" y="2090"/>
                      <a:pt x="1768" y="2099"/>
                      <a:pt x="789" y="2099"/>
                    </a:cubicBezTo>
                    <a:cubicBezTo>
                      <a:pt x="714" y="2099"/>
                      <a:pt x="640" y="2099"/>
                      <a:pt x="566" y="2099"/>
                    </a:cubicBezTo>
                    <a:lnTo>
                      <a:pt x="1" y="2099"/>
                    </a:lnTo>
                    <a:lnTo>
                      <a:pt x="1" y="2163"/>
                    </a:lnTo>
                    <a:lnTo>
                      <a:pt x="1014" y="2163"/>
                    </a:lnTo>
                    <a:cubicBezTo>
                      <a:pt x="1941" y="2163"/>
                      <a:pt x="2922" y="2131"/>
                      <a:pt x="3733" y="1907"/>
                    </a:cubicBezTo>
                    <a:cubicBezTo>
                      <a:pt x="4287" y="1747"/>
                      <a:pt x="4778" y="1438"/>
                      <a:pt x="5257" y="1150"/>
                    </a:cubicBezTo>
                    <a:cubicBezTo>
                      <a:pt x="5791" y="819"/>
                      <a:pt x="6334" y="489"/>
                      <a:pt x="6985" y="339"/>
                    </a:cubicBezTo>
                    <a:cubicBezTo>
                      <a:pt x="7352" y="259"/>
                      <a:pt x="7691" y="224"/>
                      <a:pt x="8008" y="224"/>
                    </a:cubicBezTo>
                    <a:cubicBezTo>
                      <a:pt x="9127" y="224"/>
                      <a:pt x="9975" y="663"/>
                      <a:pt x="10856" y="1129"/>
                    </a:cubicBezTo>
                    <a:cubicBezTo>
                      <a:pt x="11743" y="1588"/>
                      <a:pt x="12650" y="2068"/>
                      <a:pt x="13869" y="2068"/>
                    </a:cubicBezTo>
                    <a:cubicBezTo>
                      <a:pt x="13895" y="2068"/>
                      <a:pt x="13921" y="2067"/>
                      <a:pt x="13948" y="2067"/>
                    </a:cubicBezTo>
                    <a:cubicBezTo>
                      <a:pt x="15185" y="2024"/>
                      <a:pt x="16176" y="1534"/>
                      <a:pt x="17147" y="1054"/>
                    </a:cubicBezTo>
                    <a:cubicBezTo>
                      <a:pt x="18153" y="546"/>
                      <a:pt x="19113" y="66"/>
                      <a:pt x="20321" y="66"/>
                    </a:cubicBezTo>
                    <a:cubicBezTo>
                      <a:pt x="20406" y="66"/>
                      <a:pt x="20493" y="68"/>
                      <a:pt x="20580" y="73"/>
                    </a:cubicBezTo>
                    <a:cubicBezTo>
                      <a:pt x="21508" y="137"/>
                      <a:pt x="22094" y="478"/>
                      <a:pt x="22723" y="830"/>
                    </a:cubicBezTo>
                    <a:cubicBezTo>
                      <a:pt x="23022" y="1011"/>
                      <a:pt x="23331" y="1182"/>
                      <a:pt x="23651" y="1331"/>
                    </a:cubicBezTo>
                    <a:cubicBezTo>
                      <a:pt x="25146" y="1973"/>
                      <a:pt x="25990" y="2068"/>
                      <a:pt x="27791" y="2068"/>
                    </a:cubicBezTo>
                    <a:cubicBezTo>
                      <a:pt x="27904" y="2068"/>
                      <a:pt x="28020" y="2067"/>
                      <a:pt x="28140" y="2067"/>
                    </a:cubicBezTo>
                    <a:lnTo>
                      <a:pt x="28140" y="2003"/>
                    </a:lnTo>
                    <a:cubicBezTo>
                      <a:pt x="26114" y="2003"/>
                      <a:pt x="25251" y="1950"/>
                      <a:pt x="23683" y="1267"/>
                    </a:cubicBezTo>
                    <a:cubicBezTo>
                      <a:pt x="23363" y="1118"/>
                      <a:pt x="23043" y="958"/>
                      <a:pt x="22745" y="777"/>
                    </a:cubicBezTo>
                    <a:cubicBezTo>
                      <a:pt x="22116" y="403"/>
                      <a:pt x="21519" y="62"/>
                      <a:pt x="20580" y="9"/>
                    </a:cubicBezTo>
                    <a:cubicBezTo>
                      <a:pt x="20484" y="3"/>
                      <a:pt x="20390" y="0"/>
                      <a:pt x="202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2"/>
              <p:cNvSpPr/>
              <p:nvPr/>
            </p:nvSpPr>
            <p:spPr>
              <a:xfrm>
                <a:off x="1619150" y="906125"/>
                <a:ext cx="684575" cy="57100"/>
              </a:xfrm>
              <a:custGeom>
                <a:rect b="b" l="l" r="r" t="t"/>
                <a:pathLst>
                  <a:path extrusionOk="0" h="2284" w="27383">
                    <a:moveTo>
                      <a:pt x="19980" y="0"/>
                    </a:moveTo>
                    <a:cubicBezTo>
                      <a:pt x="18731" y="0"/>
                      <a:pt x="17748" y="528"/>
                      <a:pt x="16805" y="1036"/>
                    </a:cubicBezTo>
                    <a:cubicBezTo>
                      <a:pt x="15877" y="1526"/>
                      <a:pt x="14896" y="2038"/>
                      <a:pt x="13702" y="2081"/>
                    </a:cubicBezTo>
                    <a:cubicBezTo>
                      <a:pt x="13661" y="2082"/>
                      <a:pt x="13621" y="2082"/>
                      <a:pt x="13580" y="2082"/>
                    </a:cubicBezTo>
                    <a:cubicBezTo>
                      <a:pt x="12432" y="2082"/>
                      <a:pt x="11506" y="1650"/>
                      <a:pt x="10610" y="1217"/>
                    </a:cubicBezTo>
                    <a:cubicBezTo>
                      <a:pt x="9714" y="795"/>
                      <a:pt x="8797" y="359"/>
                      <a:pt x="7651" y="359"/>
                    </a:cubicBezTo>
                    <a:cubicBezTo>
                      <a:pt x="7379" y="359"/>
                      <a:pt x="7093" y="383"/>
                      <a:pt x="6792" y="439"/>
                    </a:cubicBezTo>
                    <a:cubicBezTo>
                      <a:pt x="6099" y="556"/>
                      <a:pt x="5513" y="897"/>
                      <a:pt x="4937" y="1217"/>
                    </a:cubicBezTo>
                    <a:cubicBezTo>
                      <a:pt x="4521" y="1484"/>
                      <a:pt x="4073" y="1697"/>
                      <a:pt x="3604" y="1868"/>
                    </a:cubicBezTo>
                    <a:cubicBezTo>
                      <a:pt x="2527" y="2209"/>
                      <a:pt x="1408" y="2219"/>
                      <a:pt x="213" y="2219"/>
                    </a:cubicBezTo>
                    <a:lnTo>
                      <a:pt x="0" y="2219"/>
                    </a:lnTo>
                    <a:lnTo>
                      <a:pt x="0" y="2283"/>
                    </a:lnTo>
                    <a:lnTo>
                      <a:pt x="213" y="2283"/>
                    </a:lnTo>
                    <a:cubicBezTo>
                      <a:pt x="1408" y="2283"/>
                      <a:pt x="2538" y="2283"/>
                      <a:pt x="3626" y="1932"/>
                    </a:cubicBezTo>
                    <a:cubicBezTo>
                      <a:pt x="4095" y="1761"/>
                      <a:pt x="4543" y="1537"/>
                      <a:pt x="4969" y="1281"/>
                    </a:cubicBezTo>
                    <a:cubicBezTo>
                      <a:pt x="5534" y="961"/>
                      <a:pt x="6121" y="620"/>
                      <a:pt x="6803" y="503"/>
                    </a:cubicBezTo>
                    <a:cubicBezTo>
                      <a:pt x="7100" y="447"/>
                      <a:pt x="7381" y="423"/>
                      <a:pt x="7650" y="423"/>
                    </a:cubicBezTo>
                    <a:cubicBezTo>
                      <a:pt x="8782" y="423"/>
                      <a:pt x="9690" y="859"/>
                      <a:pt x="10578" y="1281"/>
                    </a:cubicBezTo>
                    <a:cubicBezTo>
                      <a:pt x="11476" y="1700"/>
                      <a:pt x="12384" y="2148"/>
                      <a:pt x="13545" y="2148"/>
                    </a:cubicBezTo>
                    <a:cubicBezTo>
                      <a:pt x="13597" y="2148"/>
                      <a:pt x="13649" y="2147"/>
                      <a:pt x="13702" y="2145"/>
                    </a:cubicBezTo>
                    <a:cubicBezTo>
                      <a:pt x="14939" y="2113"/>
                      <a:pt x="15899" y="1590"/>
                      <a:pt x="16837" y="1089"/>
                    </a:cubicBezTo>
                    <a:cubicBezTo>
                      <a:pt x="17820" y="562"/>
                      <a:pt x="18752" y="64"/>
                      <a:pt x="19976" y="64"/>
                    </a:cubicBezTo>
                    <a:cubicBezTo>
                      <a:pt x="20013" y="64"/>
                      <a:pt x="20051" y="65"/>
                      <a:pt x="20089" y="66"/>
                    </a:cubicBezTo>
                    <a:cubicBezTo>
                      <a:pt x="21081" y="98"/>
                      <a:pt x="21657" y="449"/>
                      <a:pt x="22275" y="833"/>
                    </a:cubicBezTo>
                    <a:cubicBezTo>
                      <a:pt x="22520" y="983"/>
                      <a:pt x="22776" y="1132"/>
                      <a:pt x="23064" y="1281"/>
                    </a:cubicBezTo>
                    <a:cubicBezTo>
                      <a:pt x="24642" y="2049"/>
                      <a:pt x="25282" y="2177"/>
                      <a:pt x="27383" y="2177"/>
                    </a:cubicBezTo>
                    <a:lnTo>
                      <a:pt x="27383" y="2113"/>
                    </a:lnTo>
                    <a:cubicBezTo>
                      <a:pt x="27312" y="2113"/>
                      <a:pt x="27243" y="2113"/>
                      <a:pt x="27176" y="2113"/>
                    </a:cubicBezTo>
                    <a:cubicBezTo>
                      <a:pt x="25258" y="2113"/>
                      <a:pt x="24600" y="1959"/>
                      <a:pt x="23096" y="1217"/>
                    </a:cubicBezTo>
                    <a:cubicBezTo>
                      <a:pt x="22808" y="1079"/>
                      <a:pt x="22552" y="919"/>
                      <a:pt x="22307" y="769"/>
                    </a:cubicBezTo>
                    <a:cubicBezTo>
                      <a:pt x="21689" y="396"/>
                      <a:pt x="21102" y="34"/>
                      <a:pt x="20089" y="2"/>
                    </a:cubicBezTo>
                    <a:cubicBezTo>
                      <a:pt x="20053" y="1"/>
                      <a:pt x="20016" y="0"/>
                      <a:pt x="19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2"/>
              <p:cNvSpPr/>
              <p:nvPr/>
            </p:nvSpPr>
            <p:spPr>
              <a:xfrm>
                <a:off x="1624475" y="882725"/>
                <a:ext cx="670450" cy="61300"/>
              </a:xfrm>
              <a:custGeom>
                <a:rect b="b" l="l" r="r" t="t"/>
                <a:pathLst>
                  <a:path extrusionOk="0" h="2452" w="26818">
                    <a:moveTo>
                      <a:pt x="19799" y="0"/>
                    </a:moveTo>
                    <a:cubicBezTo>
                      <a:pt x="18507" y="0"/>
                      <a:pt x="17536" y="585"/>
                      <a:pt x="16592" y="1161"/>
                    </a:cubicBezTo>
                    <a:cubicBezTo>
                      <a:pt x="15675" y="1716"/>
                      <a:pt x="14726" y="2281"/>
                      <a:pt x="13478" y="2334"/>
                    </a:cubicBezTo>
                    <a:cubicBezTo>
                      <a:pt x="13437" y="2336"/>
                      <a:pt x="13396" y="2336"/>
                      <a:pt x="13356" y="2336"/>
                    </a:cubicBezTo>
                    <a:cubicBezTo>
                      <a:pt x="12253" y="2336"/>
                      <a:pt x="11398" y="1924"/>
                      <a:pt x="10493" y="1492"/>
                    </a:cubicBezTo>
                    <a:cubicBezTo>
                      <a:pt x="9596" y="1063"/>
                      <a:pt x="8681" y="616"/>
                      <a:pt x="7512" y="616"/>
                    </a:cubicBezTo>
                    <a:cubicBezTo>
                      <a:pt x="7402" y="616"/>
                      <a:pt x="7291" y="620"/>
                      <a:pt x="7177" y="628"/>
                    </a:cubicBezTo>
                    <a:cubicBezTo>
                      <a:pt x="5993" y="895"/>
                      <a:pt x="4852" y="1300"/>
                      <a:pt x="3764" y="1844"/>
                    </a:cubicBezTo>
                    <a:cubicBezTo>
                      <a:pt x="2851" y="2203"/>
                      <a:pt x="1881" y="2387"/>
                      <a:pt x="908" y="2387"/>
                    </a:cubicBezTo>
                    <a:cubicBezTo>
                      <a:pt x="609" y="2387"/>
                      <a:pt x="309" y="2370"/>
                      <a:pt x="11" y="2334"/>
                    </a:cubicBezTo>
                    <a:lnTo>
                      <a:pt x="0" y="2398"/>
                    </a:lnTo>
                    <a:cubicBezTo>
                      <a:pt x="310" y="2430"/>
                      <a:pt x="619" y="2452"/>
                      <a:pt x="928" y="2452"/>
                    </a:cubicBezTo>
                    <a:cubicBezTo>
                      <a:pt x="1909" y="2452"/>
                      <a:pt x="2879" y="2270"/>
                      <a:pt x="3796" y="1897"/>
                    </a:cubicBezTo>
                    <a:cubicBezTo>
                      <a:pt x="4873" y="1353"/>
                      <a:pt x="6014" y="959"/>
                      <a:pt x="7187" y="703"/>
                    </a:cubicBezTo>
                    <a:cubicBezTo>
                      <a:pt x="7302" y="695"/>
                      <a:pt x="7414" y="691"/>
                      <a:pt x="7524" y="691"/>
                    </a:cubicBezTo>
                    <a:cubicBezTo>
                      <a:pt x="8672" y="691"/>
                      <a:pt x="9575" y="1127"/>
                      <a:pt x="10461" y="1545"/>
                    </a:cubicBezTo>
                    <a:cubicBezTo>
                      <a:pt x="11328" y="1964"/>
                      <a:pt x="12224" y="2401"/>
                      <a:pt x="13336" y="2401"/>
                    </a:cubicBezTo>
                    <a:cubicBezTo>
                      <a:pt x="13386" y="2401"/>
                      <a:pt x="13438" y="2400"/>
                      <a:pt x="13489" y="2398"/>
                    </a:cubicBezTo>
                    <a:cubicBezTo>
                      <a:pt x="14747" y="2356"/>
                      <a:pt x="15707" y="1769"/>
                      <a:pt x="16624" y="1215"/>
                    </a:cubicBezTo>
                    <a:cubicBezTo>
                      <a:pt x="17597" y="625"/>
                      <a:pt x="18515" y="72"/>
                      <a:pt x="19754" y="72"/>
                    </a:cubicBezTo>
                    <a:cubicBezTo>
                      <a:pt x="19860" y="72"/>
                      <a:pt x="19968" y="76"/>
                      <a:pt x="20079" y="85"/>
                    </a:cubicBezTo>
                    <a:cubicBezTo>
                      <a:pt x="21316" y="415"/>
                      <a:pt x="22350" y="927"/>
                      <a:pt x="23160" y="1609"/>
                    </a:cubicBezTo>
                    <a:cubicBezTo>
                      <a:pt x="23925" y="2114"/>
                      <a:pt x="24827" y="2364"/>
                      <a:pt x="25842" y="2364"/>
                    </a:cubicBezTo>
                    <a:cubicBezTo>
                      <a:pt x="26156" y="2364"/>
                      <a:pt x="26482" y="2340"/>
                      <a:pt x="26818" y="2292"/>
                    </a:cubicBezTo>
                    <a:lnTo>
                      <a:pt x="26807" y="2228"/>
                    </a:lnTo>
                    <a:cubicBezTo>
                      <a:pt x="26475" y="2276"/>
                      <a:pt x="26154" y="2300"/>
                      <a:pt x="25843" y="2300"/>
                    </a:cubicBezTo>
                    <a:cubicBezTo>
                      <a:pt x="24846" y="2300"/>
                      <a:pt x="23959" y="2052"/>
                      <a:pt x="23203" y="1556"/>
                    </a:cubicBezTo>
                    <a:cubicBezTo>
                      <a:pt x="22382" y="874"/>
                      <a:pt x="21337" y="362"/>
                      <a:pt x="20089" y="10"/>
                    </a:cubicBezTo>
                    <a:cubicBezTo>
                      <a:pt x="19991" y="3"/>
                      <a:pt x="19894" y="0"/>
                      <a:pt x="197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2"/>
              <p:cNvSpPr/>
              <p:nvPr/>
            </p:nvSpPr>
            <p:spPr>
              <a:xfrm>
                <a:off x="1628475" y="862925"/>
                <a:ext cx="658200" cy="61900"/>
              </a:xfrm>
              <a:custGeom>
                <a:rect b="b" l="l" r="r" t="t"/>
                <a:pathLst>
                  <a:path extrusionOk="0" h="2476" w="26328">
                    <a:moveTo>
                      <a:pt x="19596" y="0"/>
                    </a:moveTo>
                    <a:cubicBezTo>
                      <a:pt x="18298" y="0"/>
                      <a:pt x="17339" y="608"/>
                      <a:pt x="16400" y="1196"/>
                    </a:cubicBezTo>
                    <a:cubicBezTo>
                      <a:pt x="15504" y="1762"/>
                      <a:pt x="14577" y="2348"/>
                      <a:pt x="13329" y="2401"/>
                    </a:cubicBezTo>
                    <a:cubicBezTo>
                      <a:pt x="13259" y="2405"/>
                      <a:pt x="13189" y="2406"/>
                      <a:pt x="13120" y="2406"/>
                    </a:cubicBezTo>
                    <a:cubicBezTo>
                      <a:pt x="12095" y="2406"/>
                      <a:pt x="11244" y="2045"/>
                      <a:pt x="10365" y="1666"/>
                    </a:cubicBezTo>
                    <a:cubicBezTo>
                      <a:pt x="9481" y="1284"/>
                      <a:pt x="8570" y="893"/>
                      <a:pt x="7469" y="893"/>
                    </a:cubicBezTo>
                    <a:cubicBezTo>
                      <a:pt x="7401" y="893"/>
                      <a:pt x="7332" y="895"/>
                      <a:pt x="7262" y="898"/>
                    </a:cubicBezTo>
                    <a:cubicBezTo>
                      <a:pt x="5993" y="962"/>
                      <a:pt x="4905" y="1292"/>
                      <a:pt x="3839" y="1612"/>
                    </a:cubicBezTo>
                    <a:cubicBezTo>
                      <a:pt x="2666" y="1953"/>
                      <a:pt x="1472" y="2316"/>
                      <a:pt x="0" y="2348"/>
                    </a:cubicBezTo>
                    <a:lnTo>
                      <a:pt x="0" y="2412"/>
                    </a:lnTo>
                    <a:cubicBezTo>
                      <a:pt x="1472" y="2391"/>
                      <a:pt x="2687" y="2028"/>
                      <a:pt x="3860" y="1676"/>
                    </a:cubicBezTo>
                    <a:cubicBezTo>
                      <a:pt x="4959" y="1335"/>
                      <a:pt x="6004" y="1026"/>
                      <a:pt x="7262" y="972"/>
                    </a:cubicBezTo>
                    <a:cubicBezTo>
                      <a:pt x="7343" y="968"/>
                      <a:pt x="7423" y="966"/>
                      <a:pt x="7502" y="966"/>
                    </a:cubicBezTo>
                    <a:cubicBezTo>
                      <a:pt x="8567" y="966"/>
                      <a:pt x="9459" y="1352"/>
                      <a:pt x="10333" y="1730"/>
                    </a:cubicBezTo>
                    <a:cubicBezTo>
                      <a:pt x="11186" y="2092"/>
                      <a:pt x="12071" y="2476"/>
                      <a:pt x="13116" y="2476"/>
                    </a:cubicBezTo>
                    <a:lnTo>
                      <a:pt x="13329" y="2476"/>
                    </a:lnTo>
                    <a:cubicBezTo>
                      <a:pt x="14598" y="2412"/>
                      <a:pt x="15536" y="1826"/>
                      <a:pt x="16443" y="1250"/>
                    </a:cubicBezTo>
                    <a:cubicBezTo>
                      <a:pt x="17401" y="642"/>
                      <a:pt x="18309" y="64"/>
                      <a:pt x="19581" y="64"/>
                    </a:cubicBezTo>
                    <a:cubicBezTo>
                      <a:pt x="19626" y="64"/>
                      <a:pt x="19671" y="65"/>
                      <a:pt x="19716" y="66"/>
                    </a:cubicBezTo>
                    <a:cubicBezTo>
                      <a:pt x="20974" y="333"/>
                      <a:pt x="21998" y="813"/>
                      <a:pt x="22766" y="1484"/>
                    </a:cubicBezTo>
                    <a:cubicBezTo>
                      <a:pt x="23516" y="2062"/>
                      <a:pt x="24441" y="2354"/>
                      <a:pt x="25530" y="2354"/>
                    </a:cubicBezTo>
                    <a:cubicBezTo>
                      <a:pt x="25787" y="2354"/>
                      <a:pt x="26052" y="2338"/>
                      <a:pt x="26327" y="2305"/>
                    </a:cubicBezTo>
                    <a:lnTo>
                      <a:pt x="26317" y="2241"/>
                    </a:lnTo>
                    <a:cubicBezTo>
                      <a:pt x="26045" y="2274"/>
                      <a:pt x="25782" y="2290"/>
                      <a:pt x="25529" y="2290"/>
                    </a:cubicBezTo>
                    <a:cubicBezTo>
                      <a:pt x="24456" y="2290"/>
                      <a:pt x="23541" y="2000"/>
                      <a:pt x="22808" y="1431"/>
                    </a:cubicBezTo>
                    <a:cubicBezTo>
                      <a:pt x="22030" y="749"/>
                      <a:pt x="20996" y="269"/>
                      <a:pt x="19727" y="2"/>
                    </a:cubicBezTo>
                    <a:cubicBezTo>
                      <a:pt x="19683" y="1"/>
                      <a:pt x="19639" y="0"/>
                      <a:pt x="19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2"/>
              <p:cNvSpPr/>
              <p:nvPr/>
            </p:nvSpPr>
            <p:spPr>
              <a:xfrm>
                <a:off x="1633525" y="844300"/>
                <a:ext cx="644625" cy="62950"/>
              </a:xfrm>
              <a:custGeom>
                <a:rect b="b" l="l" r="r" t="t"/>
                <a:pathLst>
                  <a:path extrusionOk="0" h="2518" w="25785">
                    <a:moveTo>
                      <a:pt x="19344" y="1"/>
                    </a:moveTo>
                    <a:cubicBezTo>
                      <a:pt x="18032" y="1"/>
                      <a:pt x="17083" y="630"/>
                      <a:pt x="16198" y="1216"/>
                    </a:cubicBezTo>
                    <a:cubicBezTo>
                      <a:pt x="15313" y="1803"/>
                      <a:pt x="14396" y="2400"/>
                      <a:pt x="13116" y="2453"/>
                    </a:cubicBezTo>
                    <a:cubicBezTo>
                      <a:pt x="13071" y="2455"/>
                      <a:pt x="13027" y="2455"/>
                      <a:pt x="12982" y="2455"/>
                    </a:cubicBezTo>
                    <a:cubicBezTo>
                      <a:pt x="11951" y="2455"/>
                      <a:pt x="11053" y="2108"/>
                      <a:pt x="10195" y="1771"/>
                    </a:cubicBezTo>
                    <a:cubicBezTo>
                      <a:pt x="9324" y="1429"/>
                      <a:pt x="8414" y="1077"/>
                      <a:pt x="7355" y="1077"/>
                    </a:cubicBezTo>
                    <a:cubicBezTo>
                      <a:pt x="7324" y="1077"/>
                      <a:pt x="7293" y="1077"/>
                      <a:pt x="7262" y="1078"/>
                    </a:cubicBezTo>
                    <a:cubicBezTo>
                      <a:pt x="5983" y="1099"/>
                      <a:pt x="4767" y="1408"/>
                      <a:pt x="3626" y="1707"/>
                    </a:cubicBezTo>
                    <a:cubicBezTo>
                      <a:pt x="2485" y="2005"/>
                      <a:pt x="1302" y="2304"/>
                      <a:pt x="1" y="2347"/>
                    </a:cubicBezTo>
                    <a:lnTo>
                      <a:pt x="1" y="2421"/>
                    </a:lnTo>
                    <a:cubicBezTo>
                      <a:pt x="1312" y="2379"/>
                      <a:pt x="2496" y="2069"/>
                      <a:pt x="3637" y="1771"/>
                    </a:cubicBezTo>
                    <a:cubicBezTo>
                      <a:pt x="4842" y="1462"/>
                      <a:pt x="5983" y="1163"/>
                      <a:pt x="7252" y="1142"/>
                    </a:cubicBezTo>
                    <a:cubicBezTo>
                      <a:pt x="7282" y="1141"/>
                      <a:pt x="7313" y="1141"/>
                      <a:pt x="7343" y="1141"/>
                    </a:cubicBezTo>
                    <a:cubicBezTo>
                      <a:pt x="8392" y="1141"/>
                      <a:pt x="9303" y="1493"/>
                      <a:pt x="10173" y="1835"/>
                    </a:cubicBezTo>
                    <a:cubicBezTo>
                      <a:pt x="11037" y="2176"/>
                      <a:pt x="11922" y="2517"/>
                      <a:pt x="12956" y="2517"/>
                    </a:cubicBezTo>
                    <a:lnTo>
                      <a:pt x="13116" y="2517"/>
                    </a:lnTo>
                    <a:cubicBezTo>
                      <a:pt x="14417" y="2464"/>
                      <a:pt x="15334" y="1856"/>
                      <a:pt x="16230" y="1270"/>
                    </a:cubicBezTo>
                    <a:cubicBezTo>
                      <a:pt x="17168" y="651"/>
                      <a:pt x="18043" y="65"/>
                      <a:pt x="19333" y="65"/>
                    </a:cubicBezTo>
                    <a:cubicBezTo>
                      <a:pt x="20581" y="257"/>
                      <a:pt x="21593" y="683"/>
                      <a:pt x="22329" y="1344"/>
                    </a:cubicBezTo>
                    <a:cubicBezTo>
                      <a:pt x="23084" y="2005"/>
                      <a:pt x="24081" y="2331"/>
                      <a:pt x="25298" y="2331"/>
                    </a:cubicBezTo>
                    <a:cubicBezTo>
                      <a:pt x="25456" y="2331"/>
                      <a:pt x="25618" y="2326"/>
                      <a:pt x="25784" y="2315"/>
                    </a:cubicBezTo>
                    <a:lnTo>
                      <a:pt x="25784" y="2251"/>
                    </a:lnTo>
                    <a:cubicBezTo>
                      <a:pt x="25620" y="2262"/>
                      <a:pt x="25460" y="2267"/>
                      <a:pt x="25304" y="2267"/>
                    </a:cubicBezTo>
                    <a:cubicBezTo>
                      <a:pt x="24104" y="2267"/>
                      <a:pt x="23118" y="1942"/>
                      <a:pt x="22383" y="1291"/>
                    </a:cubicBezTo>
                    <a:cubicBezTo>
                      <a:pt x="21636" y="630"/>
                      <a:pt x="20612" y="193"/>
                      <a:pt x="19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2"/>
              <p:cNvSpPr/>
              <p:nvPr/>
            </p:nvSpPr>
            <p:spPr>
              <a:xfrm>
                <a:off x="1640725" y="830100"/>
                <a:ext cx="629675" cy="57425"/>
              </a:xfrm>
              <a:custGeom>
                <a:rect b="b" l="l" r="r" t="t"/>
                <a:pathLst>
                  <a:path extrusionOk="0" h="2297" w="25187">
                    <a:moveTo>
                      <a:pt x="18893" y="0"/>
                    </a:moveTo>
                    <a:cubicBezTo>
                      <a:pt x="18754" y="0"/>
                      <a:pt x="18613" y="5"/>
                      <a:pt x="18469" y="14"/>
                    </a:cubicBezTo>
                    <a:cubicBezTo>
                      <a:pt x="17403" y="164"/>
                      <a:pt x="16624" y="643"/>
                      <a:pt x="15878" y="1102"/>
                    </a:cubicBezTo>
                    <a:cubicBezTo>
                      <a:pt x="15025" y="1635"/>
                      <a:pt x="14140" y="2179"/>
                      <a:pt x="12839" y="2222"/>
                    </a:cubicBezTo>
                    <a:cubicBezTo>
                      <a:pt x="12776" y="2224"/>
                      <a:pt x="12714" y="2225"/>
                      <a:pt x="12652" y="2225"/>
                    </a:cubicBezTo>
                    <a:cubicBezTo>
                      <a:pt x="11637" y="2225"/>
                      <a:pt x="10784" y="1904"/>
                      <a:pt x="9949" y="1592"/>
                    </a:cubicBezTo>
                    <a:cubicBezTo>
                      <a:pt x="9203" y="1315"/>
                      <a:pt x="8425" y="1027"/>
                      <a:pt x="7518" y="963"/>
                    </a:cubicBezTo>
                    <a:cubicBezTo>
                      <a:pt x="7352" y="951"/>
                      <a:pt x="7184" y="945"/>
                      <a:pt x="7016" y="945"/>
                    </a:cubicBezTo>
                    <a:cubicBezTo>
                      <a:pt x="5768" y="945"/>
                      <a:pt x="4494" y="1272"/>
                      <a:pt x="3253" y="1582"/>
                    </a:cubicBezTo>
                    <a:cubicBezTo>
                      <a:pt x="2187" y="1859"/>
                      <a:pt x="1078" y="2136"/>
                      <a:pt x="1" y="2211"/>
                    </a:cubicBezTo>
                    <a:lnTo>
                      <a:pt x="1" y="2275"/>
                    </a:lnTo>
                    <a:cubicBezTo>
                      <a:pt x="1088" y="2211"/>
                      <a:pt x="2197" y="1923"/>
                      <a:pt x="3264" y="1656"/>
                    </a:cubicBezTo>
                    <a:cubicBezTo>
                      <a:pt x="4495" y="1337"/>
                      <a:pt x="5768" y="1009"/>
                      <a:pt x="7010" y="1009"/>
                    </a:cubicBezTo>
                    <a:cubicBezTo>
                      <a:pt x="7176" y="1009"/>
                      <a:pt x="7342" y="1015"/>
                      <a:pt x="7508" y="1027"/>
                    </a:cubicBezTo>
                    <a:cubicBezTo>
                      <a:pt x="8403" y="1091"/>
                      <a:pt x="9171" y="1379"/>
                      <a:pt x="9917" y="1656"/>
                    </a:cubicBezTo>
                    <a:cubicBezTo>
                      <a:pt x="10760" y="1966"/>
                      <a:pt x="11634" y="2285"/>
                      <a:pt x="12668" y="2285"/>
                    </a:cubicBezTo>
                    <a:lnTo>
                      <a:pt x="12828" y="2296"/>
                    </a:lnTo>
                    <a:cubicBezTo>
                      <a:pt x="14151" y="2243"/>
                      <a:pt x="15046" y="1699"/>
                      <a:pt x="15910" y="1166"/>
                    </a:cubicBezTo>
                    <a:cubicBezTo>
                      <a:pt x="16656" y="697"/>
                      <a:pt x="17424" y="238"/>
                      <a:pt x="18469" y="78"/>
                    </a:cubicBezTo>
                    <a:cubicBezTo>
                      <a:pt x="18612" y="69"/>
                      <a:pt x="18752" y="64"/>
                      <a:pt x="18890" y="64"/>
                    </a:cubicBezTo>
                    <a:cubicBezTo>
                      <a:pt x="20019" y="64"/>
                      <a:pt x="20942" y="377"/>
                      <a:pt x="21636" y="995"/>
                    </a:cubicBezTo>
                    <a:cubicBezTo>
                      <a:pt x="22500" y="1752"/>
                      <a:pt x="23694" y="2158"/>
                      <a:pt x="25187" y="2179"/>
                    </a:cubicBezTo>
                    <a:lnTo>
                      <a:pt x="25187" y="2115"/>
                    </a:lnTo>
                    <a:cubicBezTo>
                      <a:pt x="23715" y="2083"/>
                      <a:pt x="22532" y="1699"/>
                      <a:pt x="21679" y="942"/>
                    </a:cubicBezTo>
                    <a:cubicBezTo>
                      <a:pt x="20975" y="314"/>
                      <a:pt x="20034" y="0"/>
                      <a:pt x="188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2"/>
              <p:cNvSpPr/>
              <p:nvPr/>
            </p:nvSpPr>
            <p:spPr>
              <a:xfrm>
                <a:off x="1647925" y="819375"/>
                <a:ext cx="615275" cy="50825"/>
              </a:xfrm>
              <a:custGeom>
                <a:rect b="b" l="l" r="r" t="t"/>
                <a:pathLst>
                  <a:path extrusionOk="0" h="2033" w="24611">
                    <a:moveTo>
                      <a:pt x="18565" y="1"/>
                    </a:moveTo>
                    <a:cubicBezTo>
                      <a:pt x="18357" y="1"/>
                      <a:pt x="18147" y="16"/>
                      <a:pt x="17936" y="49"/>
                    </a:cubicBezTo>
                    <a:cubicBezTo>
                      <a:pt x="16976" y="198"/>
                      <a:pt x="16240" y="593"/>
                      <a:pt x="15526" y="976"/>
                    </a:cubicBezTo>
                    <a:cubicBezTo>
                      <a:pt x="14673" y="1435"/>
                      <a:pt x="13788" y="1915"/>
                      <a:pt x="12540" y="1947"/>
                    </a:cubicBezTo>
                    <a:cubicBezTo>
                      <a:pt x="12507" y="1947"/>
                      <a:pt x="12474" y="1948"/>
                      <a:pt x="12440" y="1948"/>
                    </a:cubicBezTo>
                    <a:cubicBezTo>
                      <a:pt x="11398" y="1948"/>
                      <a:pt x="10530" y="1628"/>
                      <a:pt x="9693" y="1318"/>
                    </a:cubicBezTo>
                    <a:cubicBezTo>
                      <a:pt x="8968" y="1040"/>
                      <a:pt x="8222" y="763"/>
                      <a:pt x="7348" y="689"/>
                    </a:cubicBezTo>
                    <a:cubicBezTo>
                      <a:pt x="7160" y="672"/>
                      <a:pt x="6971" y="664"/>
                      <a:pt x="6781" y="664"/>
                    </a:cubicBezTo>
                    <a:cubicBezTo>
                      <a:pt x="5525" y="664"/>
                      <a:pt x="4223" y="1005"/>
                      <a:pt x="2954" y="1339"/>
                    </a:cubicBezTo>
                    <a:cubicBezTo>
                      <a:pt x="1973" y="1606"/>
                      <a:pt x="960" y="1872"/>
                      <a:pt x="1" y="1968"/>
                    </a:cubicBezTo>
                    <a:lnTo>
                      <a:pt x="11" y="2032"/>
                    </a:lnTo>
                    <a:cubicBezTo>
                      <a:pt x="971" y="1936"/>
                      <a:pt x="1995" y="1670"/>
                      <a:pt x="2976" y="1414"/>
                    </a:cubicBezTo>
                    <a:cubicBezTo>
                      <a:pt x="4218" y="1082"/>
                      <a:pt x="5507" y="735"/>
                      <a:pt x="6749" y="735"/>
                    </a:cubicBezTo>
                    <a:cubicBezTo>
                      <a:pt x="6946" y="735"/>
                      <a:pt x="7142" y="744"/>
                      <a:pt x="7337" y="763"/>
                    </a:cubicBezTo>
                    <a:cubicBezTo>
                      <a:pt x="8201" y="838"/>
                      <a:pt x="8947" y="1115"/>
                      <a:pt x="9661" y="1382"/>
                    </a:cubicBezTo>
                    <a:cubicBezTo>
                      <a:pt x="10510" y="1692"/>
                      <a:pt x="11388" y="2022"/>
                      <a:pt x="12442" y="2022"/>
                    </a:cubicBezTo>
                    <a:cubicBezTo>
                      <a:pt x="12475" y="2022"/>
                      <a:pt x="12508" y="2022"/>
                      <a:pt x="12540" y="2021"/>
                    </a:cubicBezTo>
                    <a:cubicBezTo>
                      <a:pt x="13799" y="1989"/>
                      <a:pt x="14694" y="1510"/>
                      <a:pt x="15558" y="1040"/>
                    </a:cubicBezTo>
                    <a:cubicBezTo>
                      <a:pt x="16262" y="657"/>
                      <a:pt x="16998" y="262"/>
                      <a:pt x="17947" y="113"/>
                    </a:cubicBezTo>
                    <a:cubicBezTo>
                      <a:pt x="18153" y="80"/>
                      <a:pt x="18358" y="65"/>
                      <a:pt x="18564" y="65"/>
                    </a:cubicBezTo>
                    <a:cubicBezTo>
                      <a:pt x="19751" y="65"/>
                      <a:pt x="20926" y="571"/>
                      <a:pt x="22062" y="1062"/>
                    </a:cubicBezTo>
                    <a:cubicBezTo>
                      <a:pt x="22947" y="1435"/>
                      <a:pt x="23769" y="1787"/>
                      <a:pt x="24600" y="1936"/>
                    </a:cubicBezTo>
                    <a:lnTo>
                      <a:pt x="24611" y="1872"/>
                    </a:lnTo>
                    <a:cubicBezTo>
                      <a:pt x="23790" y="1723"/>
                      <a:pt x="22969" y="1371"/>
                      <a:pt x="22094" y="998"/>
                    </a:cubicBezTo>
                    <a:cubicBezTo>
                      <a:pt x="20949" y="507"/>
                      <a:pt x="19773" y="1"/>
                      <a:pt x="185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2"/>
              <p:cNvSpPr/>
              <p:nvPr/>
            </p:nvSpPr>
            <p:spPr>
              <a:xfrm>
                <a:off x="1654850" y="810525"/>
                <a:ext cx="601175" cy="43675"/>
              </a:xfrm>
              <a:custGeom>
                <a:rect b="b" l="l" r="r" t="t"/>
                <a:pathLst>
                  <a:path extrusionOk="0" h="1747" w="24047">
                    <a:moveTo>
                      <a:pt x="18184" y="1"/>
                    </a:moveTo>
                    <a:cubicBezTo>
                      <a:pt x="17932" y="1"/>
                      <a:pt x="17679" y="20"/>
                      <a:pt x="17424" y="62"/>
                    </a:cubicBezTo>
                    <a:cubicBezTo>
                      <a:pt x="16571" y="189"/>
                      <a:pt x="15868" y="509"/>
                      <a:pt x="15185" y="819"/>
                    </a:cubicBezTo>
                    <a:cubicBezTo>
                      <a:pt x="14289" y="1224"/>
                      <a:pt x="13436" y="1618"/>
                      <a:pt x="12253" y="1618"/>
                    </a:cubicBezTo>
                    <a:cubicBezTo>
                      <a:pt x="11218" y="1618"/>
                      <a:pt x="10355" y="1298"/>
                      <a:pt x="9534" y="989"/>
                    </a:cubicBezTo>
                    <a:cubicBezTo>
                      <a:pt x="8809" y="712"/>
                      <a:pt x="8062" y="424"/>
                      <a:pt x="7188" y="360"/>
                    </a:cubicBezTo>
                    <a:cubicBezTo>
                      <a:pt x="7021" y="348"/>
                      <a:pt x="6854" y="343"/>
                      <a:pt x="6687" y="343"/>
                    </a:cubicBezTo>
                    <a:cubicBezTo>
                      <a:pt x="5343" y="343"/>
                      <a:pt x="4009" y="703"/>
                      <a:pt x="2709" y="1064"/>
                    </a:cubicBezTo>
                    <a:cubicBezTo>
                      <a:pt x="1824" y="1330"/>
                      <a:pt x="918" y="1533"/>
                      <a:pt x="1" y="1682"/>
                    </a:cubicBezTo>
                    <a:lnTo>
                      <a:pt x="12" y="1746"/>
                    </a:lnTo>
                    <a:cubicBezTo>
                      <a:pt x="929" y="1597"/>
                      <a:pt x="1835" y="1394"/>
                      <a:pt x="2720" y="1128"/>
                    </a:cubicBezTo>
                    <a:cubicBezTo>
                      <a:pt x="4010" y="767"/>
                      <a:pt x="5343" y="407"/>
                      <a:pt x="6680" y="407"/>
                    </a:cubicBezTo>
                    <a:cubicBezTo>
                      <a:pt x="6846" y="407"/>
                      <a:pt x="7011" y="412"/>
                      <a:pt x="7177" y="424"/>
                    </a:cubicBezTo>
                    <a:cubicBezTo>
                      <a:pt x="8041" y="499"/>
                      <a:pt x="8787" y="776"/>
                      <a:pt x="9502" y="1043"/>
                    </a:cubicBezTo>
                    <a:cubicBezTo>
                      <a:pt x="10333" y="1362"/>
                      <a:pt x="11197" y="1682"/>
                      <a:pt x="12253" y="1682"/>
                    </a:cubicBezTo>
                    <a:cubicBezTo>
                      <a:pt x="13447" y="1682"/>
                      <a:pt x="14353" y="1277"/>
                      <a:pt x="15217" y="883"/>
                    </a:cubicBezTo>
                    <a:cubicBezTo>
                      <a:pt x="15889" y="584"/>
                      <a:pt x="16582" y="264"/>
                      <a:pt x="17435" y="125"/>
                    </a:cubicBezTo>
                    <a:cubicBezTo>
                      <a:pt x="17681" y="86"/>
                      <a:pt x="17926" y="69"/>
                      <a:pt x="18170" y="69"/>
                    </a:cubicBezTo>
                    <a:cubicBezTo>
                      <a:pt x="19389" y="69"/>
                      <a:pt x="20590" y="511"/>
                      <a:pt x="21753" y="947"/>
                    </a:cubicBezTo>
                    <a:cubicBezTo>
                      <a:pt x="22543" y="1234"/>
                      <a:pt x="23289" y="1512"/>
                      <a:pt x="24035" y="1661"/>
                    </a:cubicBezTo>
                    <a:lnTo>
                      <a:pt x="24046" y="1597"/>
                    </a:lnTo>
                    <a:cubicBezTo>
                      <a:pt x="23310" y="1448"/>
                      <a:pt x="22575" y="1170"/>
                      <a:pt x="21785" y="883"/>
                    </a:cubicBezTo>
                    <a:cubicBezTo>
                      <a:pt x="20618" y="449"/>
                      <a:pt x="19413" y="1"/>
                      <a:pt x="18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2"/>
              <p:cNvSpPr/>
              <p:nvPr/>
            </p:nvSpPr>
            <p:spPr>
              <a:xfrm>
                <a:off x="1661250" y="801150"/>
                <a:ext cx="588100" cy="37850"/>
              </a:xfrm>
              <a:custGeom>
                <a:rect b="b" l="l" r="r" t="t"/>
                <a:pathLst>
                  <a:path extrusionOk="0" h="1514" w="23524">
                    <a:moveTo>
                      <a:pt x="17824" y="1"/>
                    </a:moveTo>
                    <a:cubicBezTo>
                      <a:pt x="17407" y="1"/>
                      <a:pt x="16983" y="42"/>
                      <a:pt x="16550" y="138"/>
                    </a:cubicBezTo>
                    <a:cubicBezTo>
                      <a:pt x="15953" y="287"/>
                      <a:pt x="15377" y="479"/>
                      <a:pt x="14822" y="714"/>
                    </a:cubicBezTo>
                    <a:cubicBezTo>
                      <a:pt x="13937" y="1055"/>
                      <a:pt x="13106" y="1386"/>
                      <a:pt x="11997" y="1407"/>
                    </a:cubicBezTo>
                    <a:cubicBezTo>
                      <a:pt x="11981" y="1407"/>
                      <a:pt x="11966" y="1407"/>
                      <a:pt x="11950" y="1407"/>
                    </a:cubicBezTo>
                    <a:cubicBezTo>
                      <a:pt x="10946" y="1407"/>
                      <a:pt x="10086" y="1071"/>
                      <a:pt x="9256" y="756"/>
                    </a:cubicBezTo>
                    <a:cubicBezTo>
                      <a:pt x="8681" y="511"/>
                      <a:pt x="8083" y="319"/>
                      <a:pt x="7465" y="191"/>
                    </a:cubicBezTo>
                    <a:cubicBezTo>
                      <a:pt x="7086" y="121"/>
                      <a:pt x="6706" y="91"/>
                      <a:pt x="6326" y="91"/>
                    </a:cubicBezTo>
                    <a:cubicBezTo>
                      <a:pt x="4969" y="91"/>
                      <a:pt x="3604" y="480"/>
                      <a:pt x="2272" y="863"/>
                    </a:cubicBezTo>
                    <a:cubicBezTo>
                      <a:pt x="1483" y="1098"/>
                      <a:pt x="737" y="1311"/>
                      <a:pt x="1" y="1439"/>
                    </a:cubicBezTo>
                    <a:lnTo>
                      <a:pt x="22" y="1513"/>
                    </a:lnTo>
                    <a:cubicBezTo>
                      <a:pt x="758" y="1375"/>
                      <a:pt x="1504" y="1162"/>
                      <a:pt x="2293" y="927"/>
                    </a:cubicBezTo>
                    <a:cubicBezTo>
                      <a:pt x="3630" y="551"/>
                      <a:pt x="4992" y="156"/>
                      <a:pt x="6345" y="156"/>
                    </a:cubicBezTo>
                    <a:cubicBezTo>
                      <a:pt x="6719" y="156"/>
                      <a:pt x="7093" y="186"/>
                      <a:pt x="7465" y="255"/>
                    </a:cubicBezTo>
                    <a:cubicBezTo>
                      <a:pt x="8073" y="383"/>
                      <a:pt x="8659" y="575"/>
                      <a:pt x="9235" y="820"/>
                    </a:cubicBezTo>
                    <a:cubicBezTo>
                      <a:pt x="10065" y="1135"/>
                      <a:pt x="10935" y="1471"/>
                      <a:pt x="11949" y="1471"/>
                    </a:cubicBezTo>
                    <a:cubicBezTo>
                      <a:pt x="11965" y="1471"/>
                      <a:pt x="11981" y="1471"/>
                      <a:pt x="11997" y="1471"/>
                    </a:cubicBezTo>
                    <a:cubicBezTo>
                      <a:pt x="13116" y="1450"/>
                      <a:pt x="13991" y="1108"/>
                      <a:pt x="14844" y="778"/>
                    </a:cubicBezTo>
                    <a:cubicBezTo>
                      <a:pt x="15398" y="543"/>
                      <a:pt x="15974" y="351"/>
                      <a:pt x="16561" y="202"/>
                    </a:cubicBezTo>
                    <a:cubicBezTo>
                      <a:pt x="16986" y="109"/>
                      <a:pt x="17403" y="69"/>
                      <a:pt x="17815" y="69"/>
                    </a:cubicBezTo>
                    <a:cubicBezTo>
                      <a:pt x="19105" y="69"/>
                      <a:pt x="20333" y="462"/>
                      <a:pt x="21529" y="842"/>
                    </a:cubicBezTo>
                    <a:cubicBezTo>
                      <a:pt x="22180" y="1055"/>
                      <a:pt x="22852" y="1268"/>
                      <a:pt x="23513" y="1418"/>
                    </a:cubicBezTo>
                    <a:lnTo>
                      <a:pt x="23523" y="1343"/>
                    </a:lnTo>
                    <a:cubicBezTo>
                      <a:pt x="22862" y="1204"/>
                      <a:pt x="22201" y="991"/>
                      <a:pt x="21551" y="778"/>
                    </a:cubicBezTo>
                    <a:cubicBezTo>
                      <a:pt x="20348" y="398"/>
                      <a:pt x="19122" y="1"/>
                      <a:pt x="178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2"/>
              <p:cNvSpPr/>
              <p:nvPr/>
            </p:nvSpPr>
            <p:spPr>
              <a:xfrm>
                <a:off x="1667925" y="788050"/>
                <a:ext cx="575025" cy="36025"/>
              </a:xfrm>
              <a:custGeom>
                <a:rect b="b" l="l" r="r" t="t"/>
                <a:pathLst>
                  <a:path extrusionOk="0" h="1441" w="23001">
                    <a:moveTo>
                      <a:pt x="17562" y="1"/>
                    </a:moveTo>
                    <a:cubicBezTo>
                      <a:pt x="17108" y="1"/>
                      <a:pt x="16642" y="46"/>
                      <a:pt x="16155" y="150"/>
                    </a:cubicBezTo>
                    <a:cubicBezTo>
                      <a:pt x="15590" y="289"/>
                      <a:pt x="15035" y="470"/>
                      <a:pt x="14491" y="683"/>
                    </a:cubicBezTo>
                    <a:cubicBezTo>
                      <a:pt x="13617" y="1014"/>
                      <a:pt x="12785" y="1323"/>
                      <a:pt x="11719" y="1334"/>
                    </a:cubicBezTo>
                    <a:cubicBezTo>
                      <a:pt x="11703" y="1334"/>
                      <a:pt x="11688" y="1334"/>
                      <a:pt x="11672" y="1334"/>
                    </a:cubicBezTo>
                    <a:cubicBezTo>
                      <a:pt x="10690" y="1334"/>
                      <a:pt x="9851" y="1009"/>
                      <a:pt x="9043" y="694"/>
                    </a:cubicBezTo>
                    <a:cubicBezTo>
                      <a:pt x="8478" y="459"/>
                      <a:pt x="7891" y="267"/>
                      <a:pt x="7294" y="139"/>
                    </a:cubicBezTo>
                    <a:cubicBezTo>
                      <a:pt x="6888" y="64"/>
                      <a:pt x="6485" y="30"/>
                      <a:pt x="6084" y="30"/>
                    </a:cubicBezTo>
                    <a:cubicBezTo>
                      <a:pt x="4686" y="30"/>
                      <a:pt x="3321" y="435"/>
                      <a:pt x="1994" y="833"/>
                    </a:cubicBezTo>
                    <a:cubicBezTo>
                      <a:pt x="1312" y="1035"/>
                      <a:pt x="662" y="1227"/>
                      <a:pt x="0" y="1376"/>
                    </a:cubicBezTo>
                    <a:lnTo>
                      <a:pt x="11" y="1440"/>
                    </a:lnTo>
                    <a:cubicBezTo>
                      <a:pt x="672" y="1291"/>
                      <a:pt x="1355" y="1088"/>
                      <a:pt x="2016" y="897"/>
                    </a:cubicBezTo>
                    <a:cubicBezTo>
                      <a:pt x="3334" y="499"/>
                      <a:pt x="4690" y="94"/>
                      <a:pt x="6081" y="94"/>
                    </a:cubicBezTo>
                    <a:cubicBezTo>
                      <a:pt x="6479" y="94"/>
                      <a:pt x="6880" y="127"/>
                      <a:pt x="7283" y="203"/>
                    </a:cubicBezTo>
                    <a:cubicBezTo>
                      <a:pt x="7880" y="331"/>
                      <a:pt x="8456" y="513"/>
                      <a:pt x="9011" y="758"/>
                    </a:cubicBezTo>
                    <a:cubicBezTo>
                      <a:pt x="9829" y="1073"/>
                      <a:pt x="10679" y="1398"/>
                      <a:pt x="11671" y="1398"/>
                    </a:cubicBezTo>
                    <a:cubicBezTo>
                      <a:pt x="11687" y="1398"/>
                      <a:pt x="11703" y="1398"/>
                      <a:pt x="11719" y="1398"/>
                    </a:cubicBezTo>
                    <a:cubicBezTo>
                      <a:pt x="12807" y="1387"/>
                      <a:pt x="13681" y="1056"/>
                      <a:pt x="14513" y="747"/>
                    </a:cubicBezTo>
                    <a:cubicBezTo>
                      <a:pt x="15057" y="523"/>
                      <a:pt x="15600" y="353"/>
                      <a:pt x="16166" y="214"/>
                    </a:cubicBezTo>
                    <a:cubicBezTo>
                      <a:pt x="16645" y="111"/>
                      <a:pt x="17104" y="66"/>
                      <a:pt x="17550" y="66"/>
                    </a:cubicBezTo>
                    <a:cubicBezTo>
                      <a:pt x="18850" y="66"/>
                      <a:pt x="20037" y="444"/>
                      <a:pt x="21284" y="833"/>
                    </a:cubicBezTo>
                    <a:cubicBezTo>
                      <a:pt x="21828" y="1003"/>
                      <a:pt x="22403" y="1184"/>
                      <a:pt x="22990" y="1323"/>
                    </a:cubicBezTo>
                    <a:lnTo>
                      <a:pt x="23001" y="1259"/>
                    </a:lnTo>
                    <a:cubicBezTo>
                      <a:pt x="22425" y="1120"/>
                      <a:pt x="21849" y="939"/>
                      <a:pt x="21294" y="769"/>
                    </a:cubicBezTo>
                    <a:cubicBezTo>
                      <a:pt x="20060" y="373"/>
                      <a:pt x="18867" y="1"/>
                      <a:pt x="17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2"/>
              <p:cNvSpPr/>
              <p:nvPr/>
            </p:nvSpPr>
            <p:spPr>
              <a:xfrm>
                <a:off x="1675925" y="774175"/>
                <a:ext cx="560900" cy="35225"/>
              </a:xfrm>
              <a:custGeom>
                <a:rect b="b" l="l" r="r" t="t"/>
                <a:pathLst>
                  <a:path extrusionOk="0" h="1409" w="22436">
                    <a:moveTo>
                      <a:pt x="17252" y="1"/>
                    </a:moveTo>
                    <a:cubicBezTo>
                      <a:pt x="16769" y="1"/>
                      <a:pt x="16268" y="52"/>
                      <a:pt x="15739" y="172"/>
                    </a:cubicBezTo>
                    <a:cubicBezTo>
                      <a:pt x="15206" y="311"/>
                      <a:pt x="14673" y="481"/>
                      <a:pt x="14161" y="684"/>
                    </a:cubicBezTo>
                    <a:cubicBezTo>
                      <a:pt x="13297" y="1004"/>
                      <a:pt x="12465" y="1313"/>
                      <a:pt x="11399" y="1324"/>
                    </a:cubicBezTo>
                    <a:cubicBezTo>
                      <a:pt x="11383" y="1324"/>
                      <a:pt x="11368" y="1324"/>
                      <a:pt x="11352" y="1324"/>
                    </a:cubicBezTo>
                    <a:cubicBezTo>
                      <a:pt x="10370" y="1324"/>
                      <a:pt x="9541" y="999"/>
                      <a:pt x="8733" y="694"/>
                    </a:cubicBezTo>
                    <a:cubicBezTo>
                      <a:pt x="8200" y="471"/>
                      <a:pt x="7635" y="289"/>
                      <a:pt x="7070" y="161"/>
                    </a:cubicBezTo>
                    <a:cubicBezTo>
                      <a:pt x="6626" y="71"/>
                      <a:pt x="6189" y="32"/>
                      <a:pt x="5759" y="32"/>
                    </a:cubicBezTo>
                    <a:cubicBezTo>
                      <a:pt x="4359" y="32"/>
                      <a:pt x="3024" y="444"/>
                      <a:pt x="1728" y="844"/>
                    </a:cubicBezTo>
                    <a:cubicBezTo>
                      <a:pt x="1163" y="1014"/>
                      <a:pt x="576" y="1196"/>
                      <a:pt x="0" y="1334"/>
                    </a:cubicBezTo>
                    <a:lnTo>
                      <a:pt x="11" y="1409"/>
                    </a:lnTo>
                    <a:cubicBezTo>
                      <a:pt x="597" y="1270"/>
                      <a:pt x="1184" y="1089"/>
                      <a:pt x="1760" y="908"/>
                    </a:cubicBezTo>
                    <a:cubicBezTo>
                      <a:pt x="3051" y="507"/>
                      <a:pt x="4374" y="100"/>
                      <a:pt x="5766" y="100"/>
                    </a:cubicBezTo>
                    <a:cubicBezTo>
                      <a:pt x="6191" y="100"/>
                      <a:pt x="6621" y="138"/>
                      <a:pt x="7059" y="225"/>
                    </a:cubicBezTo>
                    <a:cubicBezTo>
                      <a:pt x="7624" y="353"/>
                      <a:pt x="8179" y="524"/>
                      <a:pt x="8723" y="758"/>
                    </a:cubicBezTo>
                    <a:cubicBezTo>
                      <a:pt x="9533" y="1068"/>
                      <a:pt x="10365" y="1388"/>
                      <a:pt x="11367" y="1388"/>
                    </a:cubicBezTo>
                    <a:lnTo>
                      <a:pt x="11399" y="1388"/>
                    </a:lnTo>
                    <a:cubicBezTo>
                      <a:pt x="12476" y="1377"/>
                      <a:pt x="13350" y="1057"/>
                      <a:pt x="14193" y="748"/>
                    </a:cubicBezTo>
                    <a:cubicBezTo>
                      <a:pt x="14694" y="535"/>
                      <a:pt x="15216" y="375"/>
                      <a:pt x="15750" y="236"/>
                    </a:cubicBezTo>
                    <a:cubicBezTo>
                      <a:pt x="16276" y="116"/>
                      <a:pt x="16774" y="65"/>
                      <a:pt x="17254" y="65"/>
                    </a:cubicBezTo>
                    <a:cubicBezTo>
                      <a:pt x="18565" y="65"/>
                      <a:pt x="19738" y="446"/>
                      <a:pt x="20964" y="844"/>
                    </a:cubicBezTo>
                    <a:cubicBezTo>
                      <a:pt x="21433" y="993"/>
                      <a:pt x="21923" y="1153"/>
                      <a:pt x="22425" y="1292"/>
                    </a:cubicBezTo>
                    <a:lnTo>
                      <a:pt x="22435" y="1228"/>
                    </a:lnTo>
                    <a:cubicBezTo>
                      <a:pt x="21945" y="1089"/>
                      <a:pt x="21454" y="929"/>
                      <a:pt x="20985" y="780"/>
                    </a:cubicBezTo>
                    <a:cubicBezTo>
                      <a:pt x="19752" y="382"/>
                      <a:pt x="18570" y="1"/>
                      <a:pt x="1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2"/>
              <p:cNvSpPr/>
              <p:nvPr/>
            </p:nvSpPr>
            <p:spPr>
              <a:xfrm>
                <a:off x="1684725" y="761050"/>
                <a:ext cx="546500" cy="34775"/>
              </a:xfrm>
              <a:custGeom>
                <a:rect b="b" l="l" r="r" t="t"/>
                <a:pathLst>
                  <a:path extrusionOk="0" h="1391" w="21860">
                    <a:moveTo>
                      <a:pt x="16914" y="1"/>
                    </a:moveTo>
                    <a:cubicBezTo>
                      <a:pt x="16401" y="1"/>
                      <a:pt x="15863" y="59"/>
                      <a:pt x="15291" y="196"/>
                    </a:cubicBezTo>
                    <a:cubicBezTo>
                      <a:pt x="14790" y="324"/>
                      <a:pt x="14299" y="494"/>
                      <a:pt x="13809" y="686"/>
                    </a:cubicBezTo>
                    <a:cubicBezTo>
                      <a:pt x="12945" y="1006"/>
                      <a:pt x="12124" y="1315"/>
                      <a:pt x="11058" y="1315"/>
                    </a:cubicBezTo>
                    <a:cubicBezTo>
                      <a:pt x="11042" y="1316"/>
                      <a:pt x="11026" y="1316"/>
                      <a:pt x="11009" y="1316"/>
                    </a:cubicBezTo>
                    <a:cubicBezTo>
                      <a:pt x="10039" y="1316"/>
                      <a:pt x="9211" y="1001"/>
                      <a:pt x="8413" y="697"/>
                    </a:cubicBezTo>
                    <a:cubicBezTo>
                      <a:pt x="7901" y="473"/>
                      <a:pt x="7368" y="302"/>
                      <a:pt x="6814" y="174"/>
                    </a:cubicBezTo>
                    <a:cubicBezTo>
                      <a:pt x="6336" y="73"/>
                      <a:pt x="5872" y="29"/>
                      <a:pt x="5420" y="29"/>
                    </a:cubicBezTo>
                    <a:cubicBezTo>
                      <a:pt x="4025" y="29"/>
                      <a:pt x="2738" y="444"/>
                      <a:pt x="1482" y="846"/>
                    </a:cubicBezTo>
                    <a:cubicBezTo>
                      <a:pt x="1003" y="996"/>
                      <a:pt x="501" y="1155"/>
                      <a:pt x="0" y="1294"/>
                    </a:cubicBezTo>
                    <a:lnTo>
                      <a:pt x="11" y="1358"/>
                    </a:lnTo>
                    <a:cubicBezTo>
                      <a:pt x="523" y="1219"/>
                      <a:pt x="1024" y="1060"/>
                      <a:pt x="1504" y="910"/>
                    </a:cubicBezTo>
                    <a:cubicBezTo>
                      <a:pt x="2813" y="493"/>
                      <a:pt x="4062" y="99"/>
                      <a:pt x="5424" y="99"/>
                    </a:cubicBezTo>
                    <a:cubicBezTo>
                      <a:pt x="5869" y="99"/>
                      <a:pt x="6327" y="141"/>
                      <a:pt x="6803" y="238"/>
                    </a:cubicBezTo>
                    <a:cubicBezTo>
                      <a:pt x="7336" y="366"/>
                      <a:pt x="7870" y="537"/>
                      <a:pt x="8392" y="750"/>
                    </a:cubicBezTo>
                    <a:cubicBezTo>
                      <a:pt x="9192" y="1060"/>
                      <a:pt x="10023" y="1390"/>
                      <a:pt x="11015" y="1390"/>
                    </a:cubicBezTo>
                    <a:lnTo>
                      <a:pt x="11047" y="1390"/>
                    </a:lnTo>
                    <a:cubicBezTo>
                      <a:pt x="12124" y="1379"/>
                      <a:pt x="12988" y="1060"/>
                      <a:pt x="13830" y="740"/>
                    </a:cubicBezTo>
                    <a:cubicBezTo>
                      <a:pt x="14310" y="548"/>
                      <a:pt x="14811" y="388"/>
                      <a:pt x="15312" y="260"/>
                    </a:cubicBezTo>
                    <a:cubicBezTo>
                      <a:pt x="15880" y="122"/>
                      <a:pt x="16413" y="64"/>
                      <a:pt x="16923" y="64"/>
                    </a:cubicBezTo>
                    <a:cubicBezTo>
                      <a:pt x="18235" y="64"/>
                      <a:pt x="19396" y="447"/>
                      <a:pt x="20601" y="846"/>
                    </a:cubicBezTo>
                    <a:cubicBezTo>
                      <a:pt x="21006" y="974"/>
                      <a:pt x="21412" y="1123"/>
                      <a:pt x="21838" y="1241"/>
                    </a:cubicBezTo>
                    <a:lnTo>
                      <a:pt x="21859" y="1177"/>
                    </a:lnTo>
                    <a:cubicBezTo>
                      <a:pt x="21433" y="1060"/>
                      <a:pt x="21028" y="921"/>
                      <a:pt x="20622" y="793"/>
                    </a:cubicBezTo>
                    <a:cubicBezTo>
                      <a:pt x="19409" y="386"/>
                      <a:pt x="18239" y="1"/>
                      <a:pt x="169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2"/>
              <p:cNvSpPr/>
              <p:nvPr/>
            </p:nvSpPr>
            <p:spPr>
              <a:xfrm>
                <a:off x="1693250" y="747250"/>
                <a:ext cx="532375" cy="34175"/>
              </a:xfrm>
              <a:custGeom>
                <a:rect b="b" l="l" r="r" t="t"/>
                <a:pathLst>
                  <a:path extrusionOk="0" h="1367" w="21295">
                    <a:moveTo>
                      <a:pt x="5081" y="1"/>
                    </a:moveTo>
                    <a:cubicBezTo>
                      <a:pt x="3768" y="1"/>
                      <a:pt x="2409" y="476"/>
                      <a:pt x="1195" y="897"/>
                    </a:cubicBezTo>
                    <a:cubicBezTo>
                      <a:pt x="779" y="1046"/>
                      <a:pt x="374" y="1185"/>
                      <a:pt x="0" y="1292"/>
                    </a:cubicBezTo>
                    <a:lnTo>
                      <a:pt x="22" y="1356"/>
                    </a:lnTo>
                    <a:cubicBezTo>
                      <a:pt x="395" y="1249"/>
                      <a:pt x="789" y="1110"/>
                      <a:pt x="1216" y="961"/>
                    </a:cubicBezTo>
                    <a:cubicBezTo>
                      <a:pt x="2419" y="540"/>
                      <a:pt x="3766" y="75"/>
                      <a:pt x="5067" y="75"/>
                    </a:cubicBezTo>
                    <a:cubicBezTo>
                      <a:pt x="5184" y="75"/>
                      <a:pt x="5301" y="79"/>
                      <a:pt x="5417" y="87"/>
                    </a:cubicBezTo>
                    <a:cubicBezTo>
                      <a:pt x="6345" y="140"/>
                      <a:pt x="7145" y="439"/>
                      <a:pt x="7912" y="716"/>
                    </a:cubicBezTo>
                    <a:cubicBezTo>
                      <a:pt x="8765" y="1036"/>
                      <a:pt x="9640" y="1356"/>
                      <a:pt x="10706" y="1366"/>
                    </a:cubicBezTo>
                    <a:lnTo>
                      <a:pt x="10759" y="1366"/>
                    </a:lnTo>
                    <a:cubicBezTo>
                      <a:pt x="11815" y="1366"/>
                      <a:pt x="12615" y="1078"/>
                      <a:pt x="13457" y="780"/>
                    </a:cubicBezTo>
                    <a:cubicBezTo>
                      <a:pt x="14033" y="556"/>
                      <a:pt x="14619" y="385"/>
                      <a:pt x="15217" y="268"/>
                    </a:cubicBezTo>
                    <a:cubicBezTo>
                      <a:pt x="15713" y="179"/>
                      <a:pt x="16173" y="140"/>
                      <a:pt x="16611" y="140"/>
                    </a:cubicBezTo>
                    <a:cubicBezTo>
                      <a:pt x="17960" y="140"/>
                      <a:pt x="19087" y="510"/>
                      <a:pt x="20335" y="929"/>
                    </a:cubicBezTo>
                    <a:cubicBezTo>
                      <a:pt x="20644" y="1036"/>
                      <a:pt x="20953" y="1132"/>
                      <a:pt x="21273" y="1238"/>
                    </a:cubicBezTo>
                    <a:lnTo>
                      <a:pt x="21294" y="1174"/>
                    </a:lnTo>
                    <a:cubicBezTo>
                      <a:pt x="20964" y="1068"/>
                      <a:pt x="20655" y="972"/>
                      <a:pt x="20356" y="865"/>
                    </a:cubicBezTo>
                    <a:cubicBezTo>
                      <a:pt x="19103" y="447"/>
                      <a:pt x="17976" y="72"/>
                      <a:pt x="16621" y="72"/>
                    </a:cubicBezTo>
                    <a:cubicBezTo>
                      <a:pt x="16178" y="72"/>
                      <a:pt x="15710" y="112"/>
                      <a:pt x="15206" y="204"/>
                    </a:cubicBezTo>
                    <a:cubicBezTo>
                      <a:pt x="14609" y="321"/>
                      <a:pt x="14012" y="492"/>
                      <a:pt x="13436" y="716"/>
                    </a:cubicBezTo>
                    <a:cubicBezTo>
                      <a:pt x="12598" y="1009"/>
                      <a:pt x="11790" y="1303"/>
                      <a:pt x="10761" y="1303"/>
                    </a:cubicBezTo>
                    <a:cubicBezTo>
                      <a:pt x="10743" y="1303"/>
                      <a:pt x="10724" y="1302"/>
                      <a:pt x="10706" y="1302"/>
                    </a:cubicBezTo>
                    <a:cubicBezTo>
                      <a:pt x="9661" y="1292"/>
                      <a:pt x="8787" y="961"/>
                      <a:pt x="7934" y="652"/>
                    </a:cubicBezTo>
                    <a:cubicBezTo>
                      <a:pt x="7166" y="375"/>
                      <a:pt x="6366" y="76"/>
                      <a:pt x="5428" y="12"/>
                    </a:cubicBezTo>
                    <a:cubicBezTo>
                      <a:pt x="5313" y="4"/>
                      <a:pt x="5197" y="1"/>
                      <a:pt x="50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2"/>
              <p:cNvSpPr/>
              <p:nvPr/>
            </p:nvSpPr>
            <p:spPr>
              <a:xfrm>
                <a:off x="1700450" y="735400"/>
                <a:ext cx="519575" cy="34025"/>
              </a:xfrm>
              <a:custGeom>
                <a:rect b="b" l="l" r="r" t="t"/>
                <a:pathLst>
                  <a:path extrusionOk="0" h="1361" w="20783">
                    <a:moveTo>
                      <a:pt x="4814" y="0"/>
                    </a:moveTo>
                    <a:cubicBezTo>
                      <a:pt x="3504" y="0"/>
                      <a:pt x="2200" y="466"/>
                      <a:pt x="1035" y="881"/>
                    </a:cubicBezTo>
                    <a:cubicBezTo>
                      <a:pt x="672" y="1009"/>
                      <a:pt x="331" y="1137"/>
                      <a:pt x="0" y="1243"/>
                    </a:cubicBezTo>
                    <a:lnTo>
                      <a:pt x="22" y="1307"/>
                    </a:lnTo>
                    <a:cubicBezTo>
                      <a:pt x="352" y="1200"/>
                      <a:pt x="693" y="1083"/>
                      <a:pt x="1056" y="945"/>
                    </a:cubicBezTo>
                    <a:cubicBezTo>
                      <a:pt x="2212" y="530"/>
                      <a:pt x="3515" y="64"/>
                      <a:pt x="4817" y="64"/>
                    </a:cubicBezTo>
                    <a:cubicBezTo>
                      <a:pt x="4957" y="64"/>
                      <a:pt x="5096" y="70"/>
                      <a:pt x="5236" y="81"/>
                    </a:cubicBezTo>
                    <a:cubicBezTo>
                      <a:pt x="6132" y="156"/>
                      <a:pt x="6889" y="443"/>
                      <a:pt x="7635" y="710"/>
                    </a:cubicBezTo>
                    <a:cubicBezTo>
                      <a:pt x="8477" y="1019"/>
                      <a:pt x="9362" y="1350"/>
                      <a:pt x="10418" y="1360"/>
                    </a:cubicBezTo>
                    <a:lnTo>
                      <a:pt x="10482" y="1360"/>
                    </a:lnTo>
                    <a:cubicBezTo>
                      <a:pt x="11516" y="1360"/>
                      <a:pt x="12316" y="1062"/>
                      <a:pt x="13169" y="763"/>
                    </a:cubicBezTo>
                    <a:cubicBezTo>
                      <a:pt x="13713" y="561"/>
                      <a:pt x="14267" y="390"/>
                      <a:pt x="14843" y="273"/>
                    </a:cubicBezTo>
                    <a:cubicBezTo>
                      <a:pt x="15393" y="166"/>
                      <a:pt x="15893" y="119"/>
                      <a:pt x="16362" y="119"/>
                    </a:cubicBezTo>
                    <a:cubicBezTo>
                      <a:pt x="17669" y="119"/>
                      <a:pt x="18744" y="481"/>
                      <a:pt x="20015" y="913"/>
                    </a:cubicBezTo>
                    <a:cubicBezTo>
                      <a:pt x="20260" y="998"/>
                      <a:pt x="20505" y="1083"/>
                      <a:pt x="20761" y="1158"/>
                    </a:cubicBezTo>
                    <a:lnTo>
                      <a:pt x="20783" y="1094"/>
                    </a:lnTo>
                    <a:cubicBezTo>
                      <a:pt x="20527" y="1019"/>
                      <a:pt x="20281" y="934"/>
                      <a:pt x="20036" y="849"/>
                    </a:cubicBezTo>
                    <a:cubicBezTo>
                      <a:pt x="18760" y="418"/>
                      <a:pt x="17679" y="50"/>
                      <a:pt x="16362" y="50"/>
                    </a:cubicBezTo>
                    <a:cubicBezTo>
                      <a:pt x="15886" y="50"/>
                      <a:pt x="15380" y="98"/>
                      <a:pt x="14822" y="209"/>
                    </a:cubicBezTo>
                    <a:cubicBezTo>
                      <a:pt x="14246" y="326"/>
                      <a:pt x="13681" y="497"/>
                      <a:pt x="13137" y="710"/>
                    </a:cubicBezTo>
                    <a:cubicBezTo>
                      <a:pt x="12300" y="1013"/>
                      <a:pt x="11494" y="1286"/>
                      <a:pt x="10476" y="1286"/>
                    </a:cubicBezTo>
                    <a:cubicBezTo>
                      <a:pt x="10457" y="1286"/>
                      <a:pt x="10438" y="1286"/>
                      <a:pt x="10418" y="1286"/>
                    </a:cubicBezTo>
                    <a:cubicBezTo>
                      <a:pt x="9362" y="1275"/>
                      <a:pt x="8488" y="955"/>
                      <a:pt x="7646" y="646"/>
                    </a:cubicBezTo>
                    <a:cubicBezTo>
                      <a:pt x="6910" y="379"/>
                      <a:pt x="6132" y="92"/>
                      <a:pt x="5236" y="17"/>
                    </a:cubicBezTo>
                    <a:cubicBezTo>
                      <a:pt x="5095" y="6"/>
                      <a:pt x="4955" y="0"/>
                      <a:pt x="48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2"/>
              <p:cNvSpPr/>
              <p:nvPr/>
            </p:nvSpPr>
            <p:spPr>
              <a:xfrm>
                <a:off x="2185600" y="740875"/>
                <a:ext cx="165050" cy="434000"/>
              </a:xfrm>
              <a:custGeom>
                <a:rect b="b" l="l" r="r" t="t"/>
                <a:pathLst>
                  <a:path extrusionOk="0" h="17360" w="6602">
                    <a:moveTo>
                      <a:pt x="65" y="0"/>
                    </a:moveTo>
                    <a:lnTo>
                      <a:pt x="1" y="22"/>
                    </a:lnTo>
                    <a:cubicBezTo>
                      <a:pt x="1835" y="5343"/>
                      <a:pt x="3936" y="10706"/>
                      <a:pt x="5972" y="15899"/>
                    </a:cubicBezTo>
                    <a:lnTo>
                      <a:pt x="6548" y="17360"/>
                    </a:lnTo>
                    <a:lnTo>
                      <a:pt x="6601" y="17328"/>
                    </a:lnTo>
                    <a:lnTo>
                      <a:pt x="6036" y="15878"/>
                    </a:lnTo>
                    <a:cubicBezTo>
                      <a:pt x="4000" y="10685"/>
                      <a:pt x="1899" y="5321"/>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2"/>
              <p:cNvSpPr/>
              <p:nvPr/>
            </p:nvSpPr>
            <p:spPr>
              <a:xfrm>
                <a:off x="2157625" y="732075"/>
                <a:ext cx="144775" cy="442800"/>
              </a:xfrm>
              <a:custGeom>
                <a:rect b="b" l="l" r="r" t="t"/>
                <a:pathLst>
                  <a:path extrusionOk="0" h="17712" w="5791">
                    <a:moveTo>
                      <a:pt x="64" y="1"/>
                    </a:moveTo>
                    <a:lnTo>
                      <a:pt x="0" y="22"/>
                    </a:lnTo>
                    <a:cubicBezTo>
                      <a:pt x="2090" y="6793"/>
                      <a:pt x="3903" y="12423"/>
                      <a:pt x="5726" y="17712"/>
                    </a:cubicBezTo>
                    <a:lnTo>
                      <a:pt x="5790" y="17691"/>
                    </a:lnTo>
                    <a:cubicBezTo>
                      <a:pt x="3978" y="12402"/>
                      <a:pt x="2154" y="6772"/>
                      <a:pt x="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2"/>
              <p:cNvSpPr/>
              <p:nvPr/>
            </p:nvSpPr>
            <p:spPr>
              <a:xfrm>
                <a:off x="2129900" y="727025"/>
                <a:ext cx="123975" cy="448125"/>
              </a:xfrm>
              <a:custGeom>
                <a:rect b="b" l="l" r="r" t="t"/>
                <a:pathLst>
                  <a:path extrusionOk="0" h="17925" w="4959">
                    <a:moveTo>
                      <a:pt x="64" y="0"/>
                    </a:moveTo>
                    <a:lnTo>
                      <a:pt x="0" y="11"/>
                    </a:lnTo>
                    <a:cubicBezTo>
                      <a:pt x="672" y="2442"/>
                      <a:pt x="1333" y="4905"/>
                      <a:pt x="1962" y="7272"/>
                    </a:cubicBezTo>
                    <a:cubicBezTo>
                      <a:pt x="2901" y="10759"/>
                      <a:pt x="3860" y="14352"/>
                      <a:pt x="4895" y="17925"/>
                    </a:cubicBezTo>
                    <a:lnTo>
                      <a:pt x="4959" y="17903"/>
                    </a:lnTo>
                    <a:cubicBezTo>
                      <a:pt x="3914" y="14331"/>
                      <a:pt x="2965" y="10738"/>
                      <a:pt x="2026" y="7262"/>
                    </a:cubicBezTo>
                    <a:cubicBezTo>
                      <a:pt x="1397" y="4884"/>
                      <a:pt x="736" y="2431"/>
                      <a:pt x="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2"/>
              <p:cNvSpPr/>
              <p:nvPr/>
            </p:nvSpPr>
            <p:spPr>
              <a:xfrm>
                <a:off x="2101900" y="726225"/>
                <a:ext cx="102925" cy="436125"/>
              </a:xfrm>
              <a:custGeom>
                <a:rect b="b" l="l" r="r" t="t"/>
                <a:pathLst>
                  <a:path extrusionOk="0" h="17445" w="4117">
                    <a:moveTo>
                      <a:pt x="65" y="0"/>
                    </a:moveTo>
                    <a:lnTo>
                      <a:pt x="1" y="11"/>
                    </a:lnTo>
                    <a:cubicBezTo>
                      <a:pt x="299" y="1141"/>
                      <a:pt x="662" y="2261"/>
                      <a:pt x="1078" y="3359"/>
                    </a:cubicBezTo>
                    <a:cubicBezTo>
                      <a:pt x="1600" y="4798"/>
                      <a:pt x="2144" y="6291"/>
                      <a:pt x="2389" y="7859"/>
                    </a:cubicBezTo>
                    <a:cubicBezTo>
                      <a:pt x="2496" y="8594"/>
                      <a:pt x="2613" y="9320"/>
                      <a:pt x="2720" y="10023"/>
                    </a:cubicBezTo>
                    <a:cubicBezTo>
                      <a:pt x="3114" y="12550"/>
                      <a:pt x="3477" y="14928"/>
                      <a:pt x="4053" y="17445"/>
                    </a:cubicBezTo>
                    <a:lnTo>
                      <a:pt x="4117" y="17434"/>
                    </a:lnTo>
                    <a:cubicBezTo>
                      <a:pt x="3541" y="14907"/>
                      <a:pt x="3178" y="12529"/>
                      <a:pt x="2795" y="10013"/>
                    </a:cubicBezTo>
                    <a:cubicBezTo>
                      <a:pt x="2677" y="9309"/>
                      <a:pt x="2571" y="8573"/>
                      <a:pt x="2453" y="7837"/>
                    </a:cubicBezTo>
                    <a:cubicBezTo>
                      <a:pt x="2208" y="6270"/>
                      <a:pt x="1664" y="4777"/>
                      <a:pt x="1142" y="3327"/>
                    </a:cubicBezTo>
                    <a:cubicBezTo>
                      <a:pt x="726" y="2239"/>
                      <a:pt x="363" y="112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2"/>
              <p:cNvSpPr/>
              <p:nvPr/>
            </p:nvSpPr>
            <p:spPr>
              <a:xfrm>
                <a:off x="2072850" y="729150"/>
                <a:ext cx="84275" cy="420400"/>
              </a:xfrm>
              <a:custGeom>
                <a:rect b="b" l="l" r="r" t="t"/>
                <a:pathLst>
                  <a:path extrusionOk="0" h="16816" w="3371">
                    <a:moveTo>
                      <a:pt x="65" y="0"/>
                    </a:moveTo>
                    <a:lnTo>
                      <a:pt x="1" y="11"/>
                    </a:lnTo>
                    <a:cubicBezTo>
                      <a:pt x="224" y="1120"/>
                      <a:pt x="608" y="2208"/>
                      <a:pt x="982" y="3253"/>
                    </a:cubicBezTo>
                    <a:cubicBezTo>
                      <a:pt x="1451" y="4553"/>
                      <a:pt x="1920" y="5908"/>
                      <a:pt x="2101" y="7294"/>
                    </a:cubicBezTo>
                    <a:cubicBezTo>
                      <a:pt x="2240" y="8381"/>
                      <a:pt x="2357" y="9480"/>
                      <a:pt x="2474" y="10546"/>
                    </a:cubicBezTo>
                    <a:cubicBezTo>
                      <a:pt x="2688" y="12593"/>
                      <a:pt x="2912" y="14715"/>
                      <a:pt x="3306" y="16816"/>
                    </a:cubicBezTo>
                    <a:lnTo>
                      <a:pt x="3370" y="16805"/>
                    </a:lnTo>
                    <a:cubicBezTo>
                      <a:pt x="2976" y="14705"/>
                      <a:pt x="2752" y="12593"/>
                      <a:pt x="2538" y="10546"/>
                    </a:cubicBezTo>
                    <a:cubicBezTo>
                      <a:pt x="2421" y="9480"/>
                      <a:pt x="2304" y="8371"/>
                      <a:pt x="2165" y="7283"/>
                    </a:cubicBezTo>
                    <a:cubicBezTo>
                      <a:pt x="1984" y="5897"/>
                      <a:pt x="1515" y="4543"/>
                      <a:pt x="1046" y="3231"/>
                    </a:cubicBezTo>
                    <a:cubicBezTo>
                      <a:pt x="672" y="2186"/>
                      <a:pt x="299" y="1099"/>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2"/>
              <p:cNvSpPr/>
              <p:nvPr/>
            </p:nvSpPr>
            <p:spPr>
              <a:xfrm>
                <a:off x="2044600" y="736875"/>
                <a:ext cx="64000" cy="407625"/>
              </a:xfrm>
              <a:custGeom>
                <a:rect b="b" l="l" r="r" t="t"/>
                <a:pathLst>
                  <a:path extrusionOk="0" h="16305" w="2560">
                    <a:moveTo>
                      <a:pt x="64" y="1"/>
                    </a:moveTo>
                    <a:lnTo>
                      <a:pt x="0" y="11"/>
                    </a:lnTo>
                    <a:cubicBezTo>
                      <a:pt x="171" y="1120"/>
                      <a:pt x="491" y="2229"/>
                      <a:pt x="789" y="3295"/>
                    </a:cubicBezTo>
                    <a:cubicBezTo>
                      <a:pt x="1152" y="4575"/>
                      <a:pt x="1525" y="5897"/>
                      <a:pt x="1664" y="7219"/>
                    </a:cubicBezTo>
                    <a:cubicBezTo>
                      <a:pt x="1781" y="8360"/>
                      <a:pt x="1866" y="9544"/>
                      <a:pt x="1941" y="10685"/>
                    </a:cubicBezTo>
                    <a:cubicBezTo>
                      <a:pt x="2080" y="12540"/>
                      <a:pt x="2218" y="14449"/>
                      <a:pt x="2495" y="16304"/>
                    </a:cubicBezTo>
                    <a:lnTo>
                      <a:pt x="2559" y="16294"/>
                    </a:lnTo>
                    <a:cubicBezTo>
                      <a:pt x="2282" y="14438"/>
                      <a:pt x="2144" y="12530"/>
                      <a:pt x="2016" y="10674"/>
                    </a:cubicBezTo>
                    <a:cubicBezTo>
                      <a:pt x="1930" y="9533"/>
                      <a:pt x="1845" y="8360"/>
                      <a:pt x="1728" y="7209"/>
                    </a:cubicBezTo>
                    <a:cubicBezTo>
                      <a:pt x="1589" y="5887"/>
                      <a:pt x="1216" y="4554"/>
                      <a:pt x="853" y="3274"/>
                    </a:cubicBezTo>
                    <a:cubicBezTo>
                      <a:pt x="523" y="2197"/>
                      <a:pt x="267" y="1109"/>
                      <a:pt x="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2"/>
              <p:cNvSpPr/>
              <p:nvPr/>
            </p:nvSpPr>
            <p:spPr>
              <a:xfrm>
                <a:off x="2016325" y="746200"/>
                <a:ext cx="43750" cy="408150"/>
              </a:xfrm>
              <a:custGeom>
                <a:rect b="b" l="l" r="r" t="t"/>
                <a:pathLst>
                  <a:path extrusionOk="0" h="16326" w="1750">
                    <a:moveTo>
                      <a:pt x="1" y="1"/>
                    </a:moveTo>
                    <a:cubicBezTo>
                      <a:pt x="118" y="1056"/>
                      <a:pt x="310" y="2133"/>
                      <a:pt x="502" y="3178"/>
                    </a:cubicBezTo>
                    <a:cubicBezTo>
                      <a:pt x="779" y="4639"/>
                      <a:pt x="1057" y="6164"/>
                      <a:pt x="1089" y="7635"/>
                    </a:cubicBezTo>
                    <a:cubicBezTo>
                      <a:pt x="1099" y="8211"/>
                      <a:pt x="1067" y="8787"/>
                      <a:pt x="1003" y="9363"/>
                    </a:cubicBezTo>
                    <a:cubicBezTo>
                      <a:pt x="929" y="10184"/>
                      <a:pt x="854" y="11037"/>
                      <a:pt x="993" y="11911"/>
                    </a:cubicBezTo>
                    <a:cubicBezTo>
                      <a:pt x="1067" y="12327"/>
                      <a:pt x="1142" y="12754"/>
                      <a:pt x="1217" y="13191"/>
                    </a:cubicBezTo>
                    <a:cubicBezTo>
                      <a:pt x="1398" y="14236"/>
                      <a:pt x="1579" y="15313"/>
                      <a:pt x="1686" y="16326"/>
                    </a:cubicBezTo>
                    <a:lnTo>
                      <a:pt x="1750" y="16315"/>
                    </a:lnTo>
                    <a:cubicBezTo>
                      <a:pt x="1654" y="15313"/>
                      <a:pt x="1462" y="14236"/>
                      <a:pt x="1281" y="13191"/>
                    </a:cubicBezTo>
                    <a:cubicBezTo>
                      <a:pt x="1206" y="12743"/>
                      <a:pt x="1131" y="12317"/>
                      <a:pt x="1057" y="11901"/>
                    </a:cubicBezTo>
                    <a:cubicBezTo>
                      <a:pt x="918" y="11037"/>
                      <a:pt x="1003" y="10184"/>
                      <a:pt x="1067" y="9374"/>
                    </a:cubicBezTo>
                    <a:cubicBezTo>
                      <a:pt x="1131" y="8798"/>
                      <a:pt x="1163" y="8211"/>
                      <a:pt x="1163" y="7635"/>
                    </a:cubicBezTo>
                    <a:cubicBezTo>
                      <a:pt x="1121" y="6153"/>
                      <a:pt x="833" y="4629"/>
                      <a:pt x="566" y="3157"/>
                    </a:cubicBezTo>
                    <a:cubicBezTo>
                      <a:pt x="374" y="2123"/>
                      <a:pt x="182" y="1046"/>
                      <a:pt x="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2"/>
              <p:cNvSpPr/>
              <p:nvPr/>
            </p:nvSpPr>
            <p:spPr>
              <a:xfrm>
                <a:off x="1987025" y="753925"/>
                <a:ext cx="25075" cy="414550"/>
              </a:xfrm>
              <a:custGeom>
                <a:rect b="b" l="l" r="r" t="t"/>
                <a:pathLst>
                  <a:path extrusionOk="0" h="16582" w="1003">
                    <a:moveTo>
                      <a:pt x="53" y="1"/>
                    </a:moveTo>
                    <a:cubicBezTo>
                      <a:pt x="107" y="961"/>
                      <a:pt x="203" y="1942"/>
                      <a:pt x="309" y="2901"/>
                    </a:cubicBezTo>
                    <a:cubicBezTo>
                      <a:pt x="491" y="4639"/>
                      <a:pt x="672" y="6431"/>
                      <a:pt x="565" y="8148"/>
                    </a:cubicBezTo>
                    <a:cubicBezTo>
                      <a:pt x="523" y="8659"/>
                      <a:pt x="437" y="9171"/>
                      <a:pt x="331" y="9672"/>
                    </a:cubicBezTo>
                    <a:cubicBezTo>
                      <a:pt x="160" y="10536"/>
                      <a:pt x="0" y="11357"/>
                      <a:pt x="181" y="12285"/>
                    </a:cubicBezTo>
                    <a:cubicBezTo>
                      <a:pt x="256" y="12637"/>
                      <a:pt x="331" y="12989"/>
                      <a:pt x="405" y="13330"/>
                    </a:cubicBezTo>
                    <a:cubicBezTo>
                      <a:pt x="629" y="14385"/>
                      <a:pt x="864" y="15473"/>
                      <a:pt x="917" y="16582"/>
                    </a:cubicBezTo>
                    <a:lnTo>
                      <a:pt x="1002" y="16582"/>
                    </a:lnTo>
                    <a:cubicBezTo>
                      <a:pt x="938" y="15473"/>
                      <a:pt x="704" y="14375"/>
                      <a:pt x="480" y="13319"/>
                    </a:cubicBezTo>
                    <a:cubicBezTo>
                      <a:pt x="405" y="12978"/>
                      <a:pt x="331" y="12626"/>
                      <a:pt x="256" y="12285"/>
                    </a:cubicBezTo>
                    <a:cubicBezTo>
                      <a:pt x="85" y="11357"/>
                      <a:pt x="245" y="10547"/>
                      <a:pt x="405" y="9694"/>
                    </a:cubicBezTo>
                    <a:cubicBezTo>
                      <a:pt x="512" y="9182"/>
                      <a:pt x="597" y="8670"/>
                      <a:pt x="640" y="8158"/>
                    </a:cubicBezTo>
                    <a:cubicBezTo>
                      <a:pt x="746" y="6431"/>
                      <a:pt x="555" y="4639"/>
                      <a:pt x="373" y="2891"/>
                    </a:cubicBezTo>
                    <a:cubicBezTo>
                      <a:pt x="267" y="1942"/>
                      <a:pt x="171" y="950"/>
                      <a:pt x="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2"/>
              <p:cNvSpPr/>
              <p:nvPr/>
            </p:nvSpPr>
            <p:spPr>
              <a:xfrm>
                <a:off x="1937175" y="756600"/>
                <a:ext cx="30675" cy="417750"/>
              </a:xfrm>
              <a:custGeom>
                <a:rect b="b" l="l" r="r" t="t"/>
                <a:pathLst>
                  <a:path extrusionOk="0" h="16710" w="1227">
                    <a:moveTo>
                      <a:pt x="917" y="1"/>
                    </a:moveTo>
                    <a:cubicBezTo>
                      <a:pt x="917" y="886"/>
                      <a:pt x="960" y="1813"/>
                      <a:pt x="992" y="2698"/>
                    </a:cubicBezTo>
                    <a:cubicBezTo>
                      <a:pt x="1077" y="4596"/>
                      <a:pt x="1162" y="6558"/>
                      <a:pt x="917" y="8424"/>
                    </a:cubicBezTo>
                    <a:cubicBezTo>
                      <a:pt x="832" y="8904"/>
                      <a:pt x="714" y="9373"/>
                      <a:pt x="544" y="9832"/>
                    </a:cubicBezTo>
                    <a:cubicBezTo>
                      <a:pt x="277" y="10621"/>
                      <a:pt x="0" y="11453"/>
                      <a:pt x="256" y="12316"/>
                    </a:cubicBezTo>
                    <a:cubicBezTo>
                      <a:pt x="693" y="13777"/>
                      <a:pt x="981" y="15014"/>
                      <a:pt x="981" y="16710"/>
                    </a:cubicBezTo>
                    <a:lnTo>
                      <a:pt x="1045" y="16710"/>
                    </a:lnTo>
                    <a:cubicBezTo>
                      <a:pt x="1034" y="15004"/>
                      <a:pt x="768" y="13756"/>
                      <a:pt x="320" y="12284"/>
                    </a:cubicBezTo>
                    <a:cubicBezTo>
                      <a:pt x="75" y="11442"/>
                      <a:pt x="331" y="10674"/>
                      <a:pt x="608" y="9843"/>
                    </a:cubicBezTo>
                    <a:cubicBezTo>
                      <a:pt x="778" y="9384"/>
                      <a:pt x="906" y="8915"/>
                      <a:pt x="981" y="8424"/>
                    </a:cubicBezTo>
                    <a:cubicBezTo>
                      <a:pt x="1226" y="6558"/>
                      <a:pt x="1141" y="4596"/>
                      <a:pt x="1056" y="2698"/>
                    </a:cubicBezTo>
                    <a:cubicBezTo>
                      <a:pt x="1024" y="1803"/>
                      <a:pt x="981" y="886"/>
                      <a:pt x="9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2"/>
              <p:cNvSpPr/>
              <p:nvPr/>
            </p:nvSpPr>
            <p:spPr>
              <a:xfrm>
                <a:off x="1899575" y="753400"/>
                <a:ext cx="33875" cy="413750"/>
              </a:xfrm>
              <a:custGeom>
                <a:rect b="b" l="l" r="r" t="t"/>
                <a:pathLst>
                  <a:path extrusionOk="0" h="16550" w="1355">
                    <a:moveTo>
                      <a:pt x="1291" y="1"/>
                    </a:moveTo>
                    <a:cubicBezTo>
                      <a:pt x="1248" y="864"/>
                      <a:pt x="1237" y="1749"/>
                      <a:pt x="1237" y="2613"/>
                    </a:cubicBezTo>
                    <a:cubicBezTo>
                      <a:pt x="1227" y="4468"/>
                      <a:pt x="1216" y="6377"/>
                      <a:pt x="886" y="8201"/>
                    </a:cubicBezTo>
                    <a:cubicBezTo>
                      <a:pt x="790" y="8627"/>
                      <a:pt x="672" y="9064"/>
                      <a:pt x="534" y="9480"/>
                    </a:cubicBezTo>
                    <a:cubicBezTo>
                      <a:pt x="257" y="10354"/>
                      <a:pt x="1" y="11186"/>
                      <a:pt x="225" y="12135"/>
                    </a:cubicBezTo>
                    <a:cubicBezTo>
                      <a:pt x="608" y="13735"/>
                      <a:pt x="608" y="15206"/>
                      <a:pt x="544" y="16550"/>
                    </a:cubicBezTo>
                    <a:lnTo>
                      <a:pt x="608" y="16550"/>
                    </a:lnTo>
                    <a:cubicBezTo>
                      <a:pt x="672" y="15195"/>
                      <a:pt x="672" y="13724"/>
                      <a:pt x="288" y="12125"/>
                    </a:cubicBezTo>
                    <a:cubicBezTo>
                      <a:pt x="65" y="11186"/>
                      <a:pt x="331" y="10365"/>
                      <a:pt x="598" y="9501"/>
                    </a:cubicBezTo>
                    <a:cubicBezTo>
                      <a:pt x="736" y="9075"/>
                      <a:pt x="854" y="8648"/>
                      <a:pt x="950" y="8211"/>
                    </a:cubicBezTo>
                    <a:cubicBezTo>
                      <a:pt x="1291" y="6377"/>
                      <a:pt x="1301" y="4458"/>
                      <a:pt x="1312" y="2613"/>
                    </a:cubicBezTo>
                    <a:cubicBezTo>
                      <a:pt x="1312" y="1749"/>
                      <a:pt x="1323" y="854"/>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2"/>
              <p:cNvSpPr/>
              <p:nvPr/>
            </p:nvSpPr>
            <p:spPr>
              <a:xfrm>
                <a:off x="1864925" y="745675"/>
                <a:ext cx="40550" cy="405225"/>
              </a:xfrm>
              <a:custGeom>
                <a:rect b="b" l="l" r="r" t="t"/>
                <a:pathLst>
                  <a:path extrusionOk="0" h="16209" w="1622">
                    <a:moveTo>
                      <a:pt x="1547" y="0"/>
                    </a:moveTo>
                    <a:cubicBezTo>
                      <a:pt x="1483" y="704"/>
                      <a:pt x="1429" y="1419"/>
                      <a:pt x="1376" y="2112"/>
                    </a:cubicBezTo>
                    <a:cubicBezTo>
                      <a:pt x="1237" y="3988"/>
                      <a:pt x="1088" y="5929"/>
                      <a:pt x="662" y="7806"/>
                    </a:cubicBezTo>
                    <a:cubicBezTo>
                      <a:pt x="267" y="9586"/>
                      <a:pt x="214" y="11367"/>
                      <a:pt x="160" y="13105"/>
                    </a:cubicBezTo>
                    <a:cubicBezTo>
                      <a:pt x="128" y="14118"/>
                      <a:pt x="96" y="15163"/>
                      <a:pt x="0" y="16208"/>
                    </a:cubicBezTo>
                    <a:lnTo>
                      <a:pt x="64" y="16208"/>
                    </a:lnTo>
                    <a:cubicBezTo>
                      <a:pt x="160" y="15163"/>
                      <a:pt x="192" y="14108"/>
                      <a:pt x="224" y="13095"/>
                    </a:cubicBezTo>
                    <a:cubicBezTo>
                      <a:pt x="278" y="11378"/>
                      <a:pt x="331" y="9586"/>
                      <a:pt x="725" y="7816"/>
                    </a:cubicBezTo>
                    <a:cubicBezTo>
                      <a:pt x="1152" y="5929"/>
                      <a:pt x="1301" y="3988"/>
                      <a:pt x="1440" y="2112"/>
                    </a:cubicBezTo>
                    <a:cubicBezTo>
                      <a:pt x="1493" y="1419"/>
                      <a:pt x="1547" y="704"/>
                      <a:pt x="1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2"/>
              <p:cNvSpPr/>
              <p:nvPr/>
            </p:nvSpPr>
            <p:spPr>
              <a:xfrm>
                <a:off x="1816400" y="735800"/>
                <a:ext cx="60800" cy="406300"/>
              </a:xfrm>
              <a:custGeom>
                <a:rect b="b" l="l" r="r" t="t"/>
                <a:pathLst>
                  <a:path extrusionOk="0" h="16252" w="2432">
                    <a:moveTo>
                      <a:pt x="2357" y="1"/>
                    </a:moveTo>
                    <a:cubicBezTo>
                      <a:pt x="2315" y="310"/>
                      <a:pt x="2272" y="619"/>
                      <a:pt x="2229" y="939"/>
                    </a:cubicBezTo>
                    <a:cubicBezTo>
                      <a:pt x="1909" y="3104"/>
                      <a:pt x="1579" y="5354"/>
                      <a:pt x="1003" y="7550"/>
                    </a:cubicBezTo>
                    <a:cubicBezTo>
                      <a:pt x="545" y="9320"/>
                      <a:pt x="427" y="11133"/>
                      <a:pt x="310" y="12893"/>
                    </a:cubicBezTo>
                    <a:cubicBezTo>
                      <a:pt x="235" y="13991"/>
                      <a:pt x="161" y="15132"/>
                      <a:pt x="1" y="16241"/>
                    </a:cubicBezTo>
                    <a:lnTo>
                      <a:pt x="65" y="16251"/>
                    </a:lnTo>
                    <a:cubicBezTo>
                      <a:pt x="225" y="15132"/>
                      <a:pt x="299" y="14001"/>
                      <a:pt x="374" y="12893"/>
                    </a:cubicBezTo>
                    <a:cubicBezTo>
                      <a:pt x="491" y="11144"/>
                      <a:pt x="609" y="9331"/>
                      <a:pt x="1067" y="7561"/>
                    </a:cubicBezTo>
                    <a:cubicBezTo>
                      <a:pt x="1653" y="5364"/>
                      <a:pt x="1973" y="3114"/>
                      <a:pt x="2293" y="950"/>
                    </a:cubicBezTo>
                    <a:cubicBezTo>
                      <a:pt x="2336" y="641"/>
                      <a:pt x="2379" y="321"/>
                      <a:pt x="2432" y="12"/>
                    </a:cubicBezTo>
                    <a:lnTo>
                      <a:pt x="23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2"/>
              <p:cNvSpPr/>
              <p:nvPr/>
            </p:nvSpPr>
            <p:spPr>
              <a:xfrm>
                <a:off x="1767900" y="727550"/>
                <a:ext cx="81050" cy="423600"/>
              </a:xfrm>
              <a:custGeom>
                <a:rect b="b" l="l" r="r" t="t"/>
                <a:pathLst>
                  <a:path extrusionOk="0" h="16944" w="3242">
                    <a:moveTo>
                      <a:pt x="3178" y="0"/>
                    </a:moveTo>
                    <a:cubicBezTo>
                      <a:pt x="2186" y="5044"/>
                      <a:pt x="1173" y="10418"/>
                      <a:pt x="0" y="16923"/>
                    </a:cubicBezTo>
                    <a:lnTo>
                      <a:pt x="64" y="16944"/>
                    </a:lnTo>
                    <a:cubicBezTo>
                      <a:pt x="1237" y="10429"/>
                      <a:pt x="2250" y="5055"/>
                      <a:pt x="3242" y="11"/>
                    </a:cubicBezTo>
                    <a:lnTo>
                      <a:pt x="31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2"/>
              <p:cNvSpPr/>
              <p:nvPr/>
            </p:nvSpPr>
            <p:spPr>
              <a:xfrm>
                <a:off x="1720450" y="723550"/>
                <a:ext cx="100500" cy="439875"/>
              </a:xfrm>
              <a:custGeom>
                <a:rect b="b" l="l" r="r" t="t"/>
                <a:pathLst>
                  <a:path extrusionOk="0" h="17595" w="4020">
                    <a:moveTo>
                      <a:pt x="3945" y="0"/>
                    </a:moveTo>
                    <a:cubicBezTo>
                      <a:pt x="2847" y="4639"/>
                      <a:pt x="1877" y="9064"/>
                      <a:pt x="842" y="13745"/>
                    </a:cubicBezTo>
                    <a:cubicBezTo>
                      <a:pt x="565" y="15014"/>
                      <a:pt x="288" y="16294"/>
                      <a:pt x="0" y="17573"/>
                    </a:cubicBezTo>
                    <a:lnTo>
                      <a:pt x="64" y="17594"/>
                    </a:lnTo>
                    <a:cubicBezTo>
                      <a:pt x="352" y="16304"/>
                      <a:pt x="629" y="15025"/>
                      <a:pt x="917" y="13756"/>
                    </a:cubicBezTo>
                    <a:cubicBezTo>
                      <a:pt x="1941" y="9075"/>
                      <a:pt x="2911" y="4660"/>
                      <a:pt x="4020" y="22"/>
                    </a:cubicBezTo>
                    <a:lnTo>
                      <a:pt x="39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2"/>
              <p:cNvSpPr/>
              <p:nvPr/>
            </p:nvSpPr>
            <p:spPr>
              <a:xfrm>
                <a:off x="1671925" y="726750"/>
                <a:ext cx="120775" cy="446800"/>
              </a:xfrm>
              <a:custGeom>
                <a:rect b="b" l="l" r="r" t="t"/>
                <a:pathLst>
                  <a:path extrusionOk="0" h="17872" w="4831">
                    <a:moveTo>
                      <a:pt x="4767" y="0"/>
                    </a:moveTo>
                    <a:cubicBezTo>
                      <a:pt x="3871" y="3114"/>
                      <a:pt x="3061" y="6249"/>
                      <a:pt x="2282" y="9288"/>
                    </a:cubicBezTo>
                    <a:cubicBezTo>
                      <a:pt x="1557" y="12082"/>
                      <a:pt x="821" y="14982"/>
                      <a:pt x="0" y="17861"/>
                    </a:cubicBezTo>
                    <a:lnTo>
                      <a:pt x="64" y="17872"/>
                    </a:lnTo>
                    <a:cubicBezTo>
                      <a:pt x="885" y="14993"/>
                      <a:pt x="1621" y="12103"/>
                      <a:pt x="2346" y="9299"/>
                    </a:cubicBezTo>
                    <a:cubicBezTo>
                      <a:pt x="3125" y="6270"/>
                      <a:pt x="3935" y="3135"/>
                      <a:pt x="4831" y="11"/>
                    </a:cubicBezTo>
                    <a:lnTo>
                      <a:pt x="47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2"/>
              <p:cNvSpPr/>
              <p:nvPr/>
            </p:nvSpPr>
            <p:spPr>
              <a:xfrm>
                <a:off x="1622600" y="734475"/>
                <a:ext cx="141850" cy="443075"/>
              </a:xfrm>
              <a:custGeom>
                <a:rect b="b" l="l" r="r" t="t"/>
                <a:pathLst>
                  <a:path extrusionOk="0" h="17723" w="5674">
                    <a:moveTo>
                      <a:pt x="5609" y="1"/>
                    </a:moveTo>
                    <a:cubicBezTo>
                      <a:pt x="4426" y="3317"/>
                      <a:pt x="3413" y="6697"/>
                      <a:pt x="2421" y="9960"/>
                    </a:cubicBezTo>
                    <a:cubicBezTo>
                      <a:pt x="1653" y="12498"/>
                      <a:pt x="864" y="15121"/>
                      <a:pt x="1" y="17701"/>
                    </a:cubicBezTo>
                    <a:lnTo>
                      <a:pt x="65" y="17723"/>
                    </a:lnTo>
                    <a:cubicBezTo>
                      <a:pt x="928" y="15142"/>
                      <a:pt x="1717" y="12519"/>
                      <a:pt x="2485" y="9981"/>
                    </a:cubicBezTo>
                    <a:cubicBezTo>
                      <a:pt x="3477" y="6708"/>
                      <a:pt x="4490" y="3338"/>
                      <a:pt x="5673" y="22"/>
                    </a:cubicBezTo>
                    <a:lnTo>
                      <a:pt x="56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2"/>
              <p:cNvSpPr/>
              <p:nvPr/>
            </p:nvSpPr>
            <p:spPr>
              <a:xfrm>
                <a:off x="1574100" y="744600"/>
                <a:ext cx="162100" cy="433225"/>
              </a:xfrm>
              <a:custGeom>
                <a:rect b="b" l="l" r="r" t="t"/>
                <a:pathLst>
                  <a:path extrusionOk="0" h="17329" w="6484">
                    <a:moveTo>
                      <a:pt x="6419" y="1"/>
                    </a:moveTo>
                    <a:cubicBezTo>
                      <a:pt x="4894" y="3509"/>
                      <a:pt x="3636" y="7113"/>
                      <a:pt x="2421" y="10589"/>
                    </a:cubicBezTo>
                    <a:cubicBezTo>
                      <a:pt x="1653" y="12796"/>
                      <a:pt x="864" y="15068"/>
                      <a:pt x="0" y="17307"/>
                    </a:cubicBezTo>
                    <a:lnTo>
                      <a:pt x="64" y="17328"/>
                    </a:lnTo>
                    <a:cubicBezTo>
                      <a:pt x="917" y="15089"/>
                      <a:pt x="1717" y="12818"/>
                      <a:pt x="2485" y="10610"/>
                    </a:cubicBezTo>
                    <a:cubicBezTo>
                      <a:pt x="3689" y="7134"/>
                      <a:pt x="4948" y="3530"/>
                      <a:pt x="6483" y="22"/>
                    </a:cubicBezTo>
                    <a:lnTo>
                      <a:pt x="64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7" name="Google Shape;1737;p62"/>
            <p:cNvGrpSpPr/>
            <p:nvPr/>
          </p:nvGrpSpPr>
          <p:grpSpPr>
            <a:xfrm flipH="1" rot="-5400000">
              <a:off x="6307375" y="2147701"/>
              <a:ext cx="2929368" cy="1315290"/>
              <a:chOff x="1525300" y="723550"/>
              <a:chExt cx="874125" cy="454850"/>
            </a:xfrm>
          </p:grpSpPr>
          <p:sp>
            <p:nvSpPr>
              <p:cNvPr id="1738" name="Google Shape;1738;p62"/>
              <p:cNvSpPr/>
              <p:nvPr/>
            </p:nvSpPr>
            <p:spPr>
              <a:xfrm>
                <a:off x="1525300" y="723625"/>
                <a:ext cx="874125" cy="454775"/>
              </a:xfrm>
              <a:custGeom>
                <a:rect b="b" l="l" r="r" t="t"/>
                <a:pathLst>
                  <a:path extrusionOk="0" h="18191" w="34965">
                    <a:moveTo>
                      <a:pt x="11825" y="67"/>
                    </a:moveTo>
                    <a:cubicBezTo>
                      <a:pt x="11999" y="67"/>
                      <a:pt x="12174" y="76"/>
                      <a:pt x="12348" y="93"/>
                    </a:cubicBezTo>
                    <a:cubicBezTo>
                      <a:pt x="13191" y="179"/>
                      <a:pt x="13937" y="445"/>
                      <a:pt x="14641" y="712"/>
                    </a:cubicBezTo>
                    <a:cubicBezTo>
                      <a:pt x="15494" y="1021"/>
                      <a:pt x="16358" y="1341"/>
                      <a:pt x="17424" y="1352"/>
                    </a:cubicBezTo>
                    <a:lnTo>
                      <a:pt x="17488" y="1352"/>
                    </a:lnTo>
                    <a:cubicBezTo>
                      <a:pt x="18522" y="1352"/>
                      <a:pt x="19322" y="1074"/>
                      <a:pt x="20164" y="776"/>
                    </a:cubicBezTo>
                    <a:cubicBezTo>
                      <a:pt x="20676" y="573"/>
                      <a:pt x="21209" y="413"/>
                      <a:pt x="21753" y="296"/>
                    </a:cubicBezTo>
                    <a:cubicBezTo>
                      <a:pt x="22355" y="170"/>
                      <a:pt x="22891" y="115"/>
                      <a:pt x="23390" y="115"/>
                    </a:cubicBezTo>
                    <a:cubicBezTo>
                      <a:pt x="24660" y="115"/>
                      <a:pt x="25695" y="471"/>
                      <a:pt x="26989" y="914"/>
                    </a:cubicBezTo>
                    <a:lnTo>
                      <a:pt x="27543" y="1106"/>
                    </a:lnTo>
                    <a:cubicBezTo>
                      <a:pt x="29207" y="5297"/>
                      <a:pt x="31105" y="9530"/>
                      <a:pt x="32928" y="13635"/>
                    </a:cubicBezTo>
                    <a:cubicBezTo>
                      <a:pt x="33568" y="15064"/>
                      <a:pt x="34229" y="16536"/>
                      <a:pt x="34869" y="17997"/>
                    </a:cubicBezTo>
                    <a:cubicBezTo>
                      <a:pt x="34282" y="17997"/>
                      <a:pt x="33674" y="18007"/>
                      <a:pt x="33077" y="18029"/>
                    </a:cubicBezTo>
                    <a:cubicBezTo>
                      <a:pt x="32400" y="18046"/>
                      <a:pt x="31706" y="18064"/>
                      <a:pt x="31018" y="18064"/>
                    </a:cubicBezTo>
                    <a:cubicBezTo>
                      <a:pt x="30449" y="18064"/>
                      <a:pt x="29884" y="18052"/>
                      <a:pt x="29335" y="18018"/>
                    </a:cubicBezTo>
                    <a:cubicBezTo>
                      <a:pt x="28343" y="17954"/>
                      <a:pt x="27554" y="17698"/>
                      <a:pt x="26712" y="17431"/>
                    </a:cubicBezTo>
                    <a:cubicBezTo>
                      <a:pt x="26232" y="17282"/>
                      <a:pt x="25720" y="17122"/>
                      <a:pt x="25165" y="17005"/>
                    </a:cubicBezTo>
                    <a:cubicBezTo>
                      <a:pt x="24581" y="16878"/>
                      <a:pt x="24061" y="16826"/>
                      <a:pt x="23583" y="16826"/>
                    </a:cubicBezTo>
                    <a:cubicBezTo>
                      <a:pt x="22492" y="16826"/>
                      <a:pt x="21624" y="17100"/>
                      <a:pt x="20719" y="17389"/>
                    </a:cubicBezTo>
                    <a:cubicBezTo>
                      <a:pt x="19770" y="17687"/>
                      <a:pt x="18789" y="17997"/>
                      <a:pt x="17488" y="17997"/>
                    </a:cubicBezTo>
                    <a:lnTo>
                      <a:pt x="17467" y="17997"/>
                    </a:lnTo>
                    <a:cubicBezTo>
                      <a:pt x="16411" y="17997"/>
                      <a:pt x="15611" y="17719"/>
                      <a:pt x="14758" y="17421"/>
                    </a:cubicBezTo>
                    <a:cubicBezTo>
                      <a:pt x="14428" y="17304"/>
                      <a:pt x="14097" y="17186"/>
                      <a:pt x="13735" y="17090"/>
                    </a:cubicBezTo>
                    <a:cubicBezTo>
                      <a:pt x="12943" y="16863"/>
                      <a:pt x="12303" y="16763"/>
                      <a:pt x="11701" y="16763"/>
                    </a:cubicBezTo>
                    <a:cubicBezTo>
                      <a:pt x="10835" y="16763"/>
                      <a:pt x="10049" y="16970"/>
                      <a:pt x="9011" y="17304"/>
                    </a:cubicBezTo>
                    <a:cubicBezTo>
                      <a:pt x="6420" y="18125"/>
                      <a:pt x="3989" y="18125"/>
                      <a:pt x="1184" y="18125"/>
                    </a:cubicBezTo>
                    <a:lnTo>
                      <a:pt x="97" y="18125"/>
                    </a:lnTo>
                    <a:cubicBezTo>
                      <a:pt x="950" y="16163"/>
                      <a:pt x="1739" y="14158"/>
                      <a:pt x="2496" y="12217"/>
                    </a:cubicBezTo>
                    <a:cubicBezTo>
                      <a:pt x="3914" y="8592"/>
                      <a:pt x="5386" y="4849"/>
                      <a:pt x="7294" y="1234"/>
                    </a:cubicBezTo>
                    <a:cubicBezTo>
                      <a:pt x="7582" y="1149"/>
                      <a:pt x="7859" y="1042"/>
                      <a:pt x="8169" y="925"/>
                    </a:cubicBezTo>
                    <a:cubicBezTo>
                      <a:pt x="9287" y="521"/>
                      <a:pt x="10537" y="67"/>
                      <a:pt x="11825" y="67"/>
                    </a:cubicBezTo>
                    <a:close/>
                    <a:moveTo>
                      <a:pt x="11800" y="0"/>
                    </a:moveTo>
                    <a:cubicBezTo>
                      <a:pt x="10510" y="0"/>
                      <a:pt x="9258" y="461"/>
                      <a:pt x="8137" y="872"/>
                    </a:cubicBezTo>
                    <a:cubicBezTo>
                      <a:pt x="7827" y="978"/>
                      <a:pt x="7539" y="1085"/>
                      <a:pt x="7252" y="1181"/>
                    </a:cubicBezTo>
                    <a:lnTo>
                      <a:pt x="7241" y="1181"/>
                    </a:lnTo>
                    <a:lnTo>
                      <a:pt x="7241" y="1192"/>
                    </a:lnTo>
                    <a:cubicBezTo>
                      <a:pt x="5332" y="4806"/>
                      <a:pt x="3861" y="8560"/>
                      <a:pt x="2432" y="12185"/>
                    </a:cubicBezTo>
                    <a:cubicBezTo>
                      <a:pt x="1664" y="14147"/>
                      <a:pt x="875" y="16163"/>
                      <a:pt x="22" y="18146"/>
                    </a:cubicBezTo>
                    <a:lnTo>
                      <a:pt x="1" y="18189"/>
                    </a:lnTo>
                    <a:lnTo>
                      <a:pt x="1174" y="18189"/>
                    </a:lnTo>
                    <a:cubicBezTo>
                      <a:pt x="1460" y="18190"/>
                      <a:pt x="1742" y="18191"/>
                      <a:pt x="2021" y="18191"/>
                    </a:cubicBezTo>
                    <a:cubicBezTo>
                      <a:pt x="4485" y="18191"/>
                      <a:pt x="6684" y="18115"/>
                      <a:pt x="9022" y="17367"/>
                    </a:cubicBezTo>
                    <a:cubicBezTo>
                      <a:pt x="10058" y="17039"/>
                      <a:pt x="10844" y="16830"/>
                      <a:pt x="11710" y="16830"/>
                    </a:cubicBezTo>
                    <a:cubicBezTo>
                      <a:pt x="12304" y="16830"/>
                      <a:pt x="12936" y="16928"/>
                      <a:pt x="13713" y="17154"/>
                    </a:cubicBezTo>
                    <a:cubicBezTo>
                      <a:pt x="14065" y="17250"/>
                      <a:pt x="14396" y="17367"/>
                      <a:pt x="14716" y="17485"/>
                    </a:cubicBezTo>
                    <a:cubicBezTo>
                      <a:pt x="15579" y="17783"/>
                      <a:pt x="16390" y="18061"/>
                      <a:pt x="17456" y="18061"/>
                    </a:cubicBezTo>
                    <a:lnTo>
                      <a:pt x="17477" y="18061"/>
                    </a:lnTo>
                    <a:cubicBezTo>
                      <a:pt x="18789" y="18061"/>
                      <a:pt x="19770" y="17751"/>
                      <a:pt x="20730" y="17442"/>
                    </a:cubicBezTo>
                    <a:cubicBezTo>
                      <a:pt x="21626" y="17161"/>
                      <a:pt x="22491" y="16890"/>
                      <a:pt x="23569" y="16890"/>
                    </a:cubicBezTo>
                    <a:cubicBezTo>
                      <a:pt x="24042" y="16890"/>
                      <a:pt x="24557" y="16942"/>
                      <a:pt x="25133" y="17069"/>
                    </a:cubicBezTo>
                    <a:cubicBezTo>
                      <a:pt x="25688" y="17186"/>
                      <a:pt x="26200" y="17346"/>
                      <a:pt x="26690" y="17495"/>
                    </a:cubicBezTo>
                    <a:cubicBezTo>
                      <a:pt x="27522" y="17762"/>
                      <a:pt x="28322" y="18018"/>
                      <a:pt x="29324" y="18082"/>
                    </a:cubicBezTo>
                    <a:cubicBezTo>
                      <a:pt x="29874" y="18116"/>
                      <a:pt x="30439" y="18128"/>
                      <a:pt x="31008" y="18128"/>
                    </a:cubicBezTo>
                    <a:cubicBezTo>
                      <a:pt x="31698" y="18128"/>
                      <a:pt x="32394" y="18110"/>
                      <a:pt x="33077" y="18093"/>
                    </a:cubicBezTo>
                    <a:cubicBezTo>
                      <a:pt x="33685" y="18071"/>
                      <a:pt x="34314" y="18061"/>
                      <a:pt x="34911" y="18061"/>
                    </a:cubicBezTo>
                    <a:lnTo>
                      <a:pt x="34965" y="18061"/>
                    </a:lnTo>
                    <a:lnTo>
                      <a:pt x="34943" y="18007"/>
                    </a:lnTo>
                    <a:cubicBezTo>
                      <a:pt x="34293" y="16536"/>
                      <a:pt x="33632" y="15043"/>
                      <a:pt x="32981" y="13603"/>
                    </a:cubicBezTo>
                    <a:cubicBezTo>
                      <a:pt x="31147" y="9498"/>
                      <a:pt x="29260" y="5265"/>
                      <a:pt x="27597" y="1064"/>
                    </a:cubicBezTo>
                    <a:lnTo>
                      <a:pt x="27597" y="1042"/>
                    </a:lnTo>
                    <a:lnTo>
                      <a:pt x="27575" y="1042"/>
                    </a:lnTo>
                    <a:lnTo>
                      <a:pt x="27010" y="850"/>
                    </a:lnTo>
                    <a:cubicBezTo>
                      <a:pt x="25709" y="407"/>
                      <a:pt x="24666" y="51"/>
                      <a:pt x="23385" y="51"/>
                    </a:cubicBezTo>
                    <a:cubicBezTo>
                      <a:pt x="22881" y="51"/>
                      <a:pt x="22340" y="106"/>
                      <a:pt x="21732" y="232"/>
                    </a:cubicBezTo>
                    <a:cubicBezTo>
                      <a:pt x="21188" y="349"/>
                      <a:pt x="20655" y="509"/>
                      <a:pt x="20132" y="712"/>
                    </a:cubicBezTo>
                    <a:cubicBezTo>
                      <a:pt x="19295" y="1015"/>
                      <a:pt x="18499" y="1288"/>
                      <a:pt x="17472" y="1288"/>
                    </a:cubicBezTo>
                    <a:cubicBezTo>
                      <a:pt x="17453" y="1288"/>
                      <a:pt x="17433" y="1288"/>
                      <a:pt x="17413" y="1288"/>
                    </a:cubicBezTo>
                    <a:cubicBezTo>
                      <a:pt x="16368" y="1277"/>
                      <a:pt x="15505" y="957"/>
                      <a:pt x="14662" y="648"/>
                    </a:cubicBezTo>
                    <a:cubicBezTo>
                      <a:pt x="13948" y="381"/>
                      <a:pt x="13202" y="115"/>
                      <a:pt x="12348" y="29"/>
                    </a:cubicBezTo>
                    <a:cubicBezTo>
                      <a:pt x="12165" y="10"/>
                      <a:pt x="11982" y="0"/>
                      <a:pt x="118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2"/>
              <p:cNvSpPr/>
              <p:nvPr/>
            </p:nvSpPr>
            <p:spPr>
              <a:xfrm>
                <a:off x="1540775" y="1109825"/>
                <a:ext cx="843200" cy="36000"/>
              </a:xfrm>
              <a:custGeom>
                <a:rect b="b" l="l" r="r" t="t"/>
                <a:pathLst>
                  <a:path extrusionOk="0" h="1440" w="33728">
                    <a:moveTo>
                      <a:pt x="22980" y="0"/>
                    </a:moveTo>
                    <a:cubicBezTo>
                      <a:pt x="21836" y="0"/>
                      <a:pt x="20885" y="323"/>
                      <a:pt x="19961" y="640"/>
                    </a:cubicBezTo>
                    <a:cubicBezTo>
                      <a:pt x="19012" y="960"/>
                      <a:pt x="18042" y="1290"/>
                      <a:pt x="16869" y="1290"/>
                    </a:cubicBezTo>
                    <a:lnTo>
                      <a:pt x="16848" y="1290"/>
                    </a:lnTo>
                    <a:cubicBezTo>
                      <a:pt x="15579" y="1290"/>
                      <a:pt x="14598" y="960"/>
                      <a:pt x="13659" y="640"/>
                    </a:cubicBezTo>
                    <a:cubicBezTo>
                      <a:pt x="12758" y="335"/>
                      <a:pt x="11894" y="39"/>
                      <a:pt x="10835" y="39"/>
                    </a:cubicBezTo>
                    <a:cubicBezTo>
                      <a:pt x="10304" y="39"/>
                      <a:pt x="9723" y="113"/>
                      <a:pt x="9064" y="299"/>
                    </a:cubicBezTo>
                    <a:cubicBezTo>
                      <a:pt x="8680" y="405"/>
                      <a:pt x="8339" y="523"/>
                      <a:pt x="7997" y="619"/>
                    </a:cubicBezTo>
                    <a:cubicBezTo>
                      <a:pt x="6984" y="938"/>
                      <a:pt x="6025" y="1237"/>
                      <a:pt x="4756" y="1322"/>
                    </a:cubicBezTo>
                    <a:cubicBezTo>
                      <a:pt x="4099" y="1362"/>
                      <a:pt x="3418" y="1373"/>
                      <a:pt x="2735" y="1373"/>
                    </a:cubicBezTo>
                    <a:cubicBezTo>
                      <a:pt x="2320" y="1373"/>
                      <a:pt x="1904" y="1369"/>
                      <a:pt x="1493" y="1365"/>
                    </a:cubicBezTo>
                    <a:cubicBezTo>
                      <a:pt x="1003" y="1354"/>
                      <a:pt x="491" y="1354"/>
                      <a:pt x="0" y="1354"/>
                    </a:cubicBezTo>
                    <a:lnTo>
                      <a:pt x="0" y="1418"/>
                    </a:lnTo>
                    <a:cubicBezTo>
                      <a:pt x="491" y="1418"/>
                      <a:pt x="1003" y="1429"/>
                      <a:pt x="1493" y="1429"/>
                    </a:cubicBezTo>
                    <a:cubicBezTo>
                      <a:pt x="1941" y="1440"/>
                      <a:pt x="2399" y="1440"/>
                      <a:pt x="2847" y="1440"/>
                    </a:cubicBezTo>
                    <a:cubicBezTo>
                      <a:pt x="3498" y="1440"/>
                      <a:pt x="4137" y="1429"/>
                      <a:pt x="4756" y="1397"/>
                    </a:cubicBezTo>
                    <a:cubicBezTo>
                      <a:pt x="6035" y="1312"/>
                      <a:pt x="6995" y="1013"/>
                      <a:pt x="8008" y="693"/>
                    </a:cubicBezTo>
                    <a:cubicBezTo>
                      <a:pt x="8349" y="587"/>
                      <a:pt x="8701" y="480"/>
                      <a:pt x="9074" y="373"/>
                    </a:cubicBezTo>
                    <a:cubicBezTo>
                      <a:pt x="9732" y="188"/>
                      <a:pt x="10312" y="113"/>
                      <a:pt x="10842" y="113"/>
                    </a:cubicBezTo>
                    <a:cubicBezTo>
                      <a:pt x="11894" y="113"/>
                      <a:pt x="12752" y="406"/>
                      <a:pt x="13638" y="704"/>
                    </a:cubicBezTo>
                    <a:cubicBezTo>
                      <a:pt x="14577" y="1024"/>
                      <a:pt x="15558" y="1365"/>
                      <a:pt x="16848" y="1365"/>
                    </a:cubicBezTo>
                    <a:lnTo>
                      <a:pt x="16858" y="1365"/>
                    </a:lnTo>
                    <a:cubicBezTo>
                      <a:pt x="18053" y="1354"/>
                      <a:pt x="19023" y="1024"/>
                      <a:pt x="19972" y="704"/>
                    </a:cubicBezTo>
                    <a:cubicBezTo>
                      <a:pt x="20935" y="380"/>
                      <a:pt x="21857" y="77"/>
                      <a:pt x="22967" y="77"/>
                    </a:cubicBezTo>
                    <a:cubicBezTo>
                      <a:pt x="23245" y="77"/>
                      <a:pt x="23536" y="96"/>
                      <a:pt x="23843" y="139"/>
                    </a:cubicBezTo>
                    <a:cubicBezTo>
                      <a:pt x="24536" y="256"/>
                      <a:pt x="25218" y="448"/>
                      <a:pt x="25869" y="704"/>
                    </a:cubicBezTo>
                    <a:cubicBezTo>
                      <a:pt x="26562" y="949"/>
                      <a:pt x="27255" y="1194"/>
                      <a:pt x="28055" y="1290"/>
                    </a:cubicBezTo>
                    <a:cubicBezTo>
                      <a:pt x="28662" y="1365"/>
                      <a:pt x="29310" y="1389"/>
                      <a:pt x="29973" y="1389"/>
                    </a:cubicBezTo>
                    <a:cubicBezTo>
                      <a:pt x="30635" y="1389"/>
                      <a:pt x="31312" y="1365"/>
                      <a:pt x="31979" y="1344"/>
                    </a:cubicBezTo>
                    <a:cubicBezTo>
                      <a:pt x="32586" y="1322"/>
                      <a:pt x="33173" y="1301"/>
                      <a:pt x="33727" y="1301"/>
                    </a:cubicBezTo>
                    <a:lnTo>
                      <a:pt x="33727" y="1226"/>
                    </a:lnTo>
                    <a:cubicBezTo>
                      <a:pt x="33162" y="1226"/>
                      <a:pt x="32586" y="1248"/>
                      <a:pt x="31979" y="1269"/>
                    </a:cubicBezTo>
                    <a:cubicBezTo>
                      <a:pt x="31312" y="1296"/>
                      <a:pt x="30638" y="1320"/>
                      <a:pt x="29978" y="1320"/>
                    </a:cubicBezTo>
                    <a:cubicBezTo>
                      <a:pt x="29318" y="1320"/>
                      <a:pt x="28673" y="1296"/>
                      <a:pt x="28065" y="1226"/>
                    </a:cubicBezTo>
                    <a:cubicBezTo>
                      <a:pt x="27276" y="1130"/>
                      <a:pt x="26572" y="885"/>
                      <a:pt x="25901" y="640"/>
                    </a:cubicBezTo>
                    <a:cubicBezTo>
                      <a:pt x="25240" y="373"/>
                      <a:pt x="24557" y="181"/>
                      <a:pt x="23864" y="64"/>
                    </a:cubicBezTo>
                    <a:cubicBezTo>
                      <a:pt x="23556" y="20"/>
                      <a:pt x="23262" y="0"/>
                      <a:pt x="22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2"/>
              <p:cNvSpPr/>
              <p:nvPr/>
            </p:nvSpPr>
            <p:spPr>
              <a:xfrm>
                <a:off x="1554100" y="1078400"/>
                <a:ext cx="816275" cy="36500"/>
              </a:xfrm>
              <a:custGeom>
                <a:rect b="b" l="l" r="r" t="t"/>
                <a:pathLst>
                  <a:path extrusionOk="0" h="1460" w="32651">
                    <a:moveTo>
                      <a:pt x="22407" y="1"/>
                    </a:moveTo>
                    <a:cubicBezTo>
                      <a:pt x="21278" y="1"/>
                      <a:pt x="20321" y="329"/>
                      <a:pt x="19386" y="649"/>
                    </a:cubicBezTo>
                    <a:cubicBezTo>
                      <a:pt x="18447" y="969"/>
                      <a:pt x="17477" y="1310"/>
                      <a:pt x="16325" y="1310"/>
                    </a:cubicBezTo>
                    <a:lnTo>
                      <a:pt x="16315" y="1310"/>
                    </a:lnTo>
                    <a:cubicBezTo>
                      <a:pt x="15088" y="1310"/>
                      <a:pt x="14118" y="969"/>
                      <a:pt x="13190" y="649"/>
                    </a:cubicBezTo>
                    <a:cubicBezTo>
                      <a:pt x="12280" y="334"/>
                      <a:pt x="11405" y="33"/>
                      <a:pt x="10343" y="33"/>
                    </a:cubicBezTo>
                    <a:cubicBezTo>
                      <a:pt x="9862" y="33"/>
                      <a:pt x="9343" y="95"/>
                      <a:pt x="8765" y="244"/>
                    </a:cubicBezTo>
                    <a:cubicBezTo>
                      <a:pt x="8285" y="372"/>
                      <a:pt x="7838" y="521"/>
                      <a:pt x="7411" y="660"/>
                    </a:cubicBezTo>
                    <a:cubicBezTo>
                      <a:pt x="6526" y="948"/>
                      <a:pt x="5684" y="1225"/>
                      <a:pt x="4607" y="1321"/>
                    </a:cubicBezTo>
                    <a:cubicBezTo>
                      <a:pt x="3903" y="1378"/>
                      <a:pt x="3166" y="1392"/>
                      <a:pt x="2431" y="1392"/>
                    </a:cubicBezTo>
                    <a:cubicBezTo>
                      <a:pt x="2063" y="1392"/>
                      <a:pt x="1696" y="1389"/>
                      <a:pt x="1333" y="1385"/>
                    </a:cubicBezTo>
                    <a:cubicBezTo>
                      <a:pt x="885" y="1374"/>
                      <a:pt x="438" y="1374"/>
                      <a:pt x="0" y="1374"/>
                    </a:cubicBezTo>
                    <a:lnTo>
                      <a:pt x="0" y="1438"/>
                    </a:lnTo>
                    <a:cubicBezTo>
                      <a:pt x="438" y="1438"/>
                      <a:pt x="885" y="1449"/>
                      <a:pt x="1323" y="1449"/>
                    </a:cubicBezTo>
                    <a:cubicBezTo>
                      <a:pt x="1728" y="1460"/>
                      <a:pt x="2133" y="1460"/>
                      <a:pt x="2538" y="1460"/>
                    </a:cubicBezTo>
                    <a:cubicBezTo>
                      <a:pt x="3242" y="1460"/>
                      <a:pt x="3946" y="1438"/>
                      <a:pt x="4617" y="1396"/>
                    </a:cubicBezTo>
                    <a:cubicBezTo>
                      <a:pt x="5694" y="1300"/>
                      <a:pt x="6537" y="1023"/>
                      <a:pt x="7432" y="735"/>
                    </a:cubicBezTo>
                    <a:cubicBezTo>
                      <a:pt x="7859" y="585"/>
                      <a:pt x="8307" y="457"/>
                      <a:pt x="8787" y="319"/>
                    </a:cubicBezTo>
                    <a:cubicBezTo>
                      <a:pt x="9358" y="169"/>
                      <a:pt x="9871" y="108"/>
                      <a:pt x="10347" y="108"/>
                    </a:cubicBezTo>
                    <a:cubicBezTo>
                      <a:pt x="11399" y="108"/>
                      <a:pt x="12266" y="408"/>
                      <a:pt x="13169" y="724"/>
                    </a:cubicBezTo>
                    <a:cubicBezTo>
                      <a:pt x="14107" y="1055"/>
                      <a:pt x="15088" y="1385"/>
                      <a:pt x="16325" y="1385"/>
                    </a:cubicBezTo>
                    <a:cubicBezTo>
                      <a:pt x="17488" y="1374"/>
                      <a:pt x="18469" y="1044"/>
                      <a:pt x="19407" y="724"/>
                    </a:cubicBezTo>
                    <a:cubicBezTo>
                      <a:pt x="20333" y="403"/>
                      <a:pt x="21282" y="75"/>
                      <a:pt x="22402" y="75"/>
                    </a:cubicBezTo>
                    <a:cubicBezTo>
                      <a:pt x="22623" y="75"/>
                      <a:pt x="22850" y="88"/>
                      <a:pt x="23086" y="116"/>
                    </a:cubicBezTo>
                    <a:cubicBezTo>
                      <a:pt x="23864" y="201"/>
                      <a:pt x="24557" y="457"/>
                      <a:pt x="25218" y="692"/>
                    </a:cubicBezTo>
                    <a:cubicBezTo>
                      <a:pt x="25847" y="948"/>
                      <a:pt x="26498" y="1140"/>
                      <a:pt x="27170" y="1257"/>
                    </a:cubicBezTo>
                    <a:cubicBezTo>
                      <a:pt x="27829" y="1356"/>
                      <a:pt x="28543" y="1389"/>
                      <a:pt x="29275" y="1389"/>
                    </a:cubicBezTo>
                    <a:cubicBezTo>
                      <a:pt x="29880" y="1389"/>
                      <a:pt x="30496" y="1367"/>
                      <a:pt x="31104" y="1342"/>
                    </a:cubicBezTo>
                    <a:cubicBezTo>
                      <a:pt x="31648" y="1332"/>
                      <a:pt x="32160" y="1310"/>
                      <a:pt x="32650" y="1310"/>
                    </a:cubicBezTo>
                    <a:lnTo>
                      <a:pt x="32650" y="1246"/>
                    </a:lnTo>
                    <a:cubicBezTo>
                      <a:pt x="32160" y="1246"/>
                      <a:pt x="31648" y="1257"/>
                      <a:pt x="31104" y="1278"/>
                    </a:cubicBezTo>
                    <a:cubicBezTo>
                      <a:pt x="30497" y="1298"/>
                      <a:pt x="29881" y="1319"/>
                      <a:pt x="29278" y="1319"/>
                    </a:cubicBezTo>
                    <a:cubicBezTo>
                      <a:pt x="28547" y="1319"/>
                      <a:pt x="27835" y="1288"/>
                      <a:pt x="27180" y="1182"/>
                    </a:cubicBezTo>
                    <a:cubicBezTo>
                      <a:pt x="26519" y="1065"/>
                      <a:pt x="25869" y="884"/>
                      <a:pt x="25250" y="628"/>
                    </a:cubicBezTo>
                    <a:cubicBezTo>
                      <a:pt x="24579" y="383"/>
                      <a:pt x="23885" y="127"/>
                      <a:pt x="23096" y="42"/>
                    </a:cubicBezTo>
                    <a:cubicBezTo>
                      <a:pt x="22859" y="13"/>
                      <a:pt x="22630" y="1"/>
                      <a:pt x="224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2"/>
              <p:cNvSpPr/>
              <p:nvPr/>
            </p:nvSpPr>
            <p:spPr>
              <a:xfrm>
                <a:off x="1566625" y="1044275"/>
                <a:ext cx="790950" cy="41600"/>
              </a:xfrm>
              <a:custGeom>
                <a:rect b="b" l="l" r="r" t="t"/>
                <a:pathLst>
                  <a:path extrusionOk="0" h="1664" w="31638">
                    <a:moveTo>
                      <a:pt x="9910" y="0"/>
                    </a:moveTo>
                    <a:cubicBezTo>
                      <a:pt x="9380" y="0"/>
                      <a:pt x="8772" y="88"/>
                      <a:pt x="8040" y="308"/>
                    </a:cubicBezTo>
                    <a:cubicBezTo>
                      <a:pt x="7571" y="458"/>
                      <a:pt x="7155" y="617"/>
                      <a:pt x="6750" y="777"/>
                    </a:cubicBezTo>
                    <a:cubicBezTo>
                      <a:pt x="6089" y="1076"/>
                      <a:pt x="5396" y="1289"/>
                      <a:pt x="4682" y="1428"/>
                    </a:cubicBezTo>
                    <a:cubicBezTo>
                      <a:pt x="3957" y="1561"/>
                      <a:pt x="3187" y="1598"/>
                      <a:pt x="2415" y="1598"/>
                    </a:cubicBezTo>
                    <a:cubicBezTo>
                      <a:pt x="2017" y="1598"/>
                      <a:pt x="1619" y="1588"/>
                      <a:pt x="1227" y="1577"/>
                    </a:cubicBezTo>
                    <a:cubicBezTo>
                      <a:pt x="822" y="1566"/>
                      <a:pt x="406" y="1566"/>
                      <a:pt x="0" y="1566"/>
                    </a:cubicBezTo>
                    <a:lnTo>
                      <a:pt x="0" y="1630"/>
                    </a:lnTo>
                    <a:cubicBezTo>
                      <a:pt x="406" y="1630"/>
                      <a:pt x="822" y="1641"/>
                      <a:pt x="1216" y="1652"/>
                    </a:cubicBezTo>
                    <a:cubicBezTo>
                      <a:pt x="1600" y="1652"/>
                      <a:pt x="1984" y="1662"/>
                      <a:pt x="2357" y="1662"/>
                    </a:cubicBezTo>
                    <a:cubicBezTo>
                      <a:pt x="2422" y="1663"/>
                      <a:pt x="2487" y="1664"/>
                      <a:pt x="2552" y="1664"/>
                    </a:cubicBezTo>
                    <a:cubicBezTo>
                      <a:pt x="3267" y="1664"/>
                      <a:pt x="3988" y="1610"/>
                      <a:pt x="4692" y="1503"/>
                    </a:cubicBezTo>
                    <a:cubicBezTo>
                      <a:pt x="5407" y="1364"/>
                      <a:pt x="6110" y="1140"/>
                      <a:pt x="6772" y="852"/>
                    </a:cubicBezTo>
                    <a:cubicBezTo>
                      <a:pt x="7177" y="692"/>
                      <a:pt x="7593" y="522"/>
                      <a:pt x="8062" y="383"/>
                    </a:cubicBezTo>
                    <a:cubicBezTo>
                      <a:pt x="8794" y="160"/>
                      <a:pt x="9395" y="69"/>
                      <a:pt x="9918" y="69"/>
                    </a:cubicBezTo>
                    <a:cubicBezTo>
                      <a:pt x="10917" y="69"/>
                      <a:pt x="11628" y="399"/>
                      <a:pt x="12412" y="756"/>
                    </a:cubicBezTo>
                    <a:cubicBezTo>
                      <a:pt x="13276" y="1161"/>
                      <a:pt x="14161" y="1566"/>
                      <a:pt x="15558" y="1609"/>
                    </a:cubicBezTo>
                    <a:cubicBezTo>
                      <a:pt x="15607" y="1610"/>
                      <a:pt x="15656" y="1611"/>
                      <a:pt x="15704" y="1611"/>
                    </a:cubicBezTo>
                    <a:cubicBezTo>
                      <a:pt x="16857" y="1611"/>
                      <a:pt x="17848" y="1254"/>
                      <a:pt x="18810" y="916"/>
                    </a:cubicBezTo>
                    <a:cubicBezTo>
                      <a:pt x="19763" y="578"/>
                      <a:pt x="20751" y="226"/>
                      <a:pt x="21900" y="226"/>
                    </a:cubicBezTo>
                    <a:cubicBezTo>
                      <a:pt x="22166" y="226"/>
                      <a:pt x="22439" y="245"/>
                      <a:pt x="22723" y="287"/>
                    </a:cubicBezTo>
                    <a:cubicBezTo>
                      <a:pt x="23352" y="404"/>
                      <a:pt x="23960" y="585"/>
                      <a:pt x="24547" y="831"/>
                    </a:cubicBezTo>
                    <a:cubicBezTo>
                      <a:pt x="25037" y="1044"/>
                      <a:pt x="25538" y="1204"/>
                      <a:pt x="26061" y="1332"/>
                    </a:cubicBezTo>
                    <a:cubicBezTo>
                      <a:pt x="26920" y="1513"/>
                      <a:pt x="27907" y="1558"/>
                      <a:pt x="28887" y="1558"/>
                    </a:cubicBezTo>
                    <a:cubicBezTo>
                      <a:pt x="29404" y="1558"/>
                      <a:pt x="29918" y="1546"/>
                      <a:pt x="30411" y="1535"/>
                    </a:cubicBezTo>
                    <a:cubicBezTo>
                      <a:pt x="30838" y="1524"/>
                      <a:pt x="31243" y="1513"/>
                      <a:pt x="31638" y="1513"/>
                    </a:cubicBezTo>
                    <a:lnTo>
                      <a:pt x="31638" y="1449"/>
                    </a:lnTo>
                    <a:cubicBezTo>
                      <a:pt x="31243" y="1449"/>
                      <a:pt x="30838" y="1460"/>
                      <a:pt x="30411" y="1471"/>
                    </a:cubicBezTo>
                    <a:cubicBezTo>
                      <a:pt x="29922" y="1482"/>
                      <a:pt x="29410" y="1494"/>
                      <a:pt x="28895" y="1494"/>
                    </a:cubicBezTo>
                    <a:cubicBezTo>
                      <a:pt x="27918" y="1494"/>
                      <a:pt x="26931" y="1450"/>
                      <a:pt x="26072" y="1268"/>
                    </a:cubicBezTo>
                    <a:cubicBezTo>
                      <a:pt x="25560" y="1140"/>
                      <a:pt x="25059" y="969"/>
                      <a:pt x="24568" y="767"/>
                    </a:cubicBezTo>
                    <a:cubicBezTo>
                      <a:pt x="23982" y="511"/>
                      <a:pt x="23363" y="330"/>
                      <a:pt x="22734" y="212"/>
                    </a:cubicBezTo>
                    <a:cubicBezTo>
                      <a:pt x="22446" y="170"/>
                      <a:pt x="22169" y="152"/>
                      <a:pt x="21901" y="152"/>
                    </a:cubicBezTo>
                    <a:cubicBezTo>
                      <a:pt x="20740" y="152"/>
                      <a:pt x="19750" y="504"/>
                      <a:pt x="18789" y="841"/>
                    </a:cubicBezTo>
                    <a:cubicBezTo>
                      <a:pt x="17828" y="1189"/>
                      <a:pt x="16847" y="1536"/>
                      <a:pt x="15716" y="1536"/>
                    </a:cubicBezTo>
                    <a:cubicBezTo>
                      <a:pt x="15667" y="1536"/>
                      <a:pt x="15618" y="1536"/>
                      <a:pt x="15568" y="1535"/>
                    </a:cubicBezTo>
                    <a:cubicBezTo>
                      <a:pt x="14172" y="1492"/>
                      <a:pt x="13297" y="1097"/>
                      <a:pt x="12444" y="692"/>
                    </a:cubicBezTo>
                    <a:cubicBezTo>
                      <a:pt x="11682" y="339"/>
                      <a:pt x="10947" y="0"/>
                      <a:pt x="99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2"/>
              <p:cNvSpPr/>
              <p:nvPr/>
            </p:nvSpPr>
            <p:spPr>
              <a:xfrm>
                <a:off x="1578350" y="1002375"/>
                <a:ext cx="767225" cy="58675"/>
              </a:xfrm>
              <a:custGeom>
                <a:rect b="b" l="l" r="r" t="t"/>
                <a:pathLst>
                  <a:path extrusionOk="0" h="2347" w="30689">
                    <a:moveTo>
                      <a:pt x="9442" y="0"/>
                    </a:moveTo>
                    <a:cubicBezTo>
                      <a:pt x="8966" y="0"/>
                      <a:pt x="8402" y="106"/>
                      <a:pt x="7710" y="363"/>
                    </a:cubicBezTo>
                    <a:cubicBezTo>
                      <a:pt x="7230" y="555"/>
                      <a:pt x="6750" y="790"/>
                      <a:pt x="6313" y="1078"/>
                    </a:cubicBezTo>
                    <a:cubicBezTo>
                      <a:pt x="5780" y="1387"/>
                      <a:pt x="5247" y="1707"/>
                      <a:pt x="4522" y="1899"/>
                    </a:cubicBezTo>
                    <a:cubicBezTo>
                      <a:pt x="3702" y="2130"/>
                      <a:pt x="2812" y="2176"/>
                      <a:pt x="1925" y="2176"/>
                    </a:cubicBezTo>
                    <a:cubicBezTo>
                      <a:pt x="1624" y="2176"/>
                      <a:pt x="1322" y="2171"/>
                      <a:pt x="1024" y="2166"/>
                    </a:cubicBezTo>
                    <a:cubicBezTo>
                      <a:pt x="683" y="2155"/>
                      <a:pt x="342" y="2155"/>
                      <a:pt x="1" y="2155"/>
                    </a:cubicBezTo>
                    <a:lnTo>
                      <a:pt x="1" y="2230"/>
                    </a:lnTo>
                    <a:cubicBezTo>
                      <a:pt x="342" y="2230"/>
                      <a:pt x="683" y="2240"/>
                      <a:pt x="1024" y="2240"/>
                    </a:cubicBezTo>
                    <a:cubicBezTo>
                      <a:pt x="1325" y="2246"/>
                      <a:pt x="1628" y="2251"/>
                      <a:pt x="1930" y="2251"/>
                    </a:cubicBezTo>
                    <a:cubicBezTo>
                      <a:pt x="2819" y="2251"/>
                      <a:pt x="3708" y="2204"/>
                      <a:pt x="4543" y="1974"/>
                    </a:cubicBezTo>
                    <a:cubicBezTo>
                      <a:pt x="5279" y="1771"/>
                      <a:pt x="5812" y="1440"/>
                      <a:pt x="6345" y="1131"/>
                    </a:cubicBezTo>
                    <a:cubicBezTo>
                      <a:pt x="6782" y="854"/>
                      <a:pt x="7252" y="619"/>
                      <a:pt x="7742" y="427"/>
                    </a:cubicBezTo>
                    <a:cubicBezTo>
                      <a:pt x="8432" y="169"/>
                      <a:pt x="8986" y="63"/>
                      <a:pt x="9452" y="63"/>
                    </a:cubicBezTo>
                    <a:cubicBezTo>
                      <a:pt x="10451" y="63"/>
                      <a:pt x="11047" y="551"/>
                      <a:pt x="11709" y="1089"/>
                    </a:cubicBezTo>
                    <a:cubicBezTo>
                      <a:pt x="12444" y="1675"/>
                      <a:pt x="13191" y="2293"/>
                      <a:pt x="14609" y="2347"/>
                    </a:cubicBezTo>
                    <a:lnTo>
                      <a:pt x="14844" y="2347"/>
                    </a:lnTo>
                    <a:cubicBezTo>
                      <a:pt x="16027" y="2347"/>
                      <a:pt x="17072" y="1952"/>
                      <a:pt x="18074" y="1568"/>
                    </a:cubicBezTo>
                    <a:cubicBezTo>
                      <a:pt x="19101" y="1190"/>
                      <a:pt x="20150" y="789"/>
                      <a:pt x="21357" y="789"/>
                    </a:cubicBezTo>
                    <a:cubicBezTo>
                      <a:pt x="21580" y="789"/>
                      <a:pt x="21807" y="803"/>
                      <a:pt x="22041" y="833"/>
                    </a:cubicBezTo>
                    <a:cubicBezTo>
                      <a:pt x="22724" y="907"/>
                      <a:pt x="23363" y="1153"/>
                      <a:pt x="23971" y="1387"/>
                    </a:cubicBezTo>
                    <a:cubicBezTo>
                      <a:pt x="24398" y="1558"/>
                      <a:pt x="24835" y="1707"/>
                      <a:pt x="25272" y="1824"/>
                    </a:cubicBezTo>
                    <a:cubicBezTo>
                      <a:pt x="26288" y="2072"/>
                      <a:pt x="27360" y="2129"/>
                      <a:pt x="28431" y="2129"/>
                    </a:cubicBezTo>
                    <a:cubicBezTo>
                      <a:pt x="28833" y="2129"/>
                      <a:pt x="29235" y="2121"/>
                      <a:pt x="29633" y="2112"/>
                    </a:cubicBezTo>
                    <a:cubicBezTo>
                      <a:pt x="29974" y="2112"/>
                      <a:pt x="30337" y="2102"/>
                      <a:pt x="30689" y="2102"/>
                    </a:cubicBezTo>
                    <a:lnTo>
                      <a:pt x="30689" y="2038"/>
                    </a:lnTo>
                    <a:cubicBezTo>
                      <a:pt x="30337" y="2038"/>
                      <a:pt x="29974" y="2048"/>
                      <a:pt x="29633" y="2048"/>
                    </a:cubicBezTo>
                    <a:cubicBezTo>
                      <a:pt x="29238" y="2057"/>
                      <a:pt x="28838" y="2065"/>
                      <a:pt x="28438" y="2065"/>
                    </a:cubicBezTo>
                    <a:cubicBezTo>
                      <a:pt x="27372" y="2065"/>
                      <a:pt x="26301" y="2008"/>
                      <a:pt x="25293" y="1760"/>
                    </a:cubicBezTo>
                    <a:cubicBezTo>
                      <a:pt x="24856" y="1632"/>
                      <a:pt x="24430" y="1494"/>
                      <a:pt x="24003" y="1323"/>
                    </a:cubicBezTo>
                    <a:cubicBezTo>
                      <a:pt x="23385" y="1089"/>
                      <a:pt x="22745" y="843"/>
                      <a:pt x="22052" y="758"/>
                    </a:cubicBezTo>
                    <a:cubicBezTo>
                      <a:pt x="21822" y="731"/>
                      <a:pt x="21598" y="718"/>
                      <a:pt x="21379" y="718"/>
                    </a:cubicBezTo>
                    <a:cubicBezTo>
                      <a:pt x="20148" y="718"/>
                      <a:pt x="19085" y="1115"/>
                      <a:pt x="18053" y="1504"/>
                    </a:cubicBezTo>
                    <a:cubicBezTo>
                      <a:pt x="17048" y="1886"/>
                      <a:pt x="16005" y="2287"/>
                      <a:pt x="14825" y="2287"/>
                    </a:cubicBezTo>
                    <a:cubicBezTo>
                      <a:pt x="14754" y="2287"/>
                      <a:pt x="14682" y="2286"/>
                      <a:pt x="14609" y="2283"/>
                    </a:cubicBezTo>
                    <a:cubicBezTo>
                      <a:pt x="13212" y="2219"/>
                      <a:pt x="12466" y="1611"/>
                      <a:pt x="11751" y="1025"/>
                    </a:cubicBezTo>
                    <a:cubicBezTo>
                      <a:pt x="11107" y="505"/>
                      <a:pt x="10483" y="0"/>
                      <a:pt x="9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2"/>
              <p:cNvSpPr/>
              <p:nvPr/>
            </p:nvSpPr>
            <p:spPr>
              <a:xfrm>
                <a:off x="1589550" y="972000"/>
                <a:ext cx="744575" cy="67200"/>
              </a:xfrm>
              <a:custGeom>
                <a:rect b="b" l="l" r="r" t="t"/>
                <a:pathLst>
                  <a:path extrusionOk="0" h="2688" w="29783">
                    <a:moveTo>
                      <a:pt x="8927" y="1"/>
                    </a:moveTo>
                    <a:cubicBezTo>
                      <a:pt x="8605" y="1"/>
                      <a:pt x="8243" y="49"/>
                      <a:pt x="7827" y="160"/>
                    </a:cubicBezTo>
                    <a:cubicBezTo>
                      <a:pt x="7017" y="374"/>
                      <a:pt x="6452" y="789"/>
                      <a:pt x="5897" y="1184"/>
                    </a:cubicBezTo>
                    <a:cubicBezTo>
                      <a:pt x="5300" y="1621"/>
                      <a:pt x="4682" y="2080"/>
                      <a:pt x="3754" y="2272"/>
                    </a:cubicBezTo>
                    <a:cubicBezTo>
                      <a:pt x="3342" y="2361"/>
                      <a:pt x="2834" y="2387"/>
                      <a:pt x="2303" y="2387"/>
                    </a:cubicBezTo>
                    <a:cubicBezTo>
                      <a:pt x="1886" y="2387"/>
                      <a:pt x="1454" y="2371"/>
                      <a:pt x="1045" y="2357"/>
                    </a:cubicBezTo>
                    <a:cubicBezTo>
                      <a:pt x="672" y="2346"/>
                      <a:pt x="320" y="2336"/>
                      <a:pt x="1" y="2336"/>
                    </a:cubicBezTo>
                    <a:lnTo>
                      <a:pt x="1" y="2410"/>
                    </a:lnTo>
                    <a:cubicBezTo>
                      <a:pt x="62" y="2408"/>
                      <a:pt x="124" y="2407"/>
                      <a:pt x="187" y="2407"/>
                    </a:cubicBezTo>
                    <a:cubicBezTo>
                      <a:pt x="456" y="2407"/>
                      <a:pt x="744" y="2423"/>
                      <a:pt x="1045" y="2432"/>
                    </a:cubicBezTo>
                    <a:cubicBezTo>
                      <a:pt x="1424" y="2445"/>
                      <a:pt x="1824" y="2458"/>
                      <a:pt x="2216" y="2458"/>
                    </a:cubicBezTo>
                    <a:cubicBezTo>
                      <a:pt x="2784" y="2458"/>
                      <a:pt x="3334" y="2430"/>
                      <a:pt x="3775" y="2336"/>
                    </a:cubicBezTo>
                    <a:cubicBezTo>
                      <a:pt x="4714" y="2144"/>
                      <a:pt x="5332" y="1685"/>
                      <a:pt x="5940" y="1237"/>
                    </a:cubicBezTo>
                    <a:cubicBezTo>
                      <a:pt x="6484" y="843"/>
                      <a:pt x="7049" y="427"/>
                      <a:pt x="7838" y="224"/>
                    </a:cubicBezTo>
                    <a:cubicBezTo>
                      <a:pt x="8247" y="115"/>
                      <a:pt x="8604" y="68"/>
                      <a:pt x="8922" y="68"/>
                    </a:cubicBezTo>
                    <a:cubicBezTo>
                      <a:pt x="10035" y="68"/>
                      <a:pt x="10658" y="658"/>
                      <a:pt x="11314" y="1280"/>
                    </a:cubicBezTo>
                    <a:cubicBezTo>
                      <a:pt x="11996" y="1920"/>
                      <a:pt x="12689" y="2581"/>
                      <a:pt x="13990" y="2677"/>
                    </a:cubicBezTo>
                    <a:cubicBezTo>
                      <a:pt x="14097" y="2687"/>
                      <a:pt x="14204" y="2687"/>
                      <a:pt x="14300" y="2687"/>
                    </a:cubicBezTo>
                    <a:cubicBezTo>
                      <a:pt x="15451" y="2687"/>
                      <a:pt x="16518" y="2240"/>
                      <a:pt x="17541" y="1802"/>
                    </a:cubicBezTo>
                    <a:cubicBezTo>
                      <a:pt x="18593" y="1359"/>
                      <a:pt x="19676" y="905"/>
                      <a:pt x="20875" y="905"/>
                    </a:cubicBezTo>
                    <a:cubicBezTo>
                      <a:pt x="20915" y="905"/>
                      <a:pt x="20955" y="906"/>
                      <a:pt x="20996" y="907"/>
                    </a:cubicBezTo>
                    <a:cubicBezTo>
                      <a:pt x="21902" y="928"/>
                      <a:pt x="22713" y="1237"/>
                      <a:pt x="23502" y="1525"/>
                    </a:cubicBezTo>
                    <a:cubicBezTo>
                      <a:pt x="24035" y="1738"/>
                      <a:pt x="24579" y="1909"/>
                      <a:pt x="25144" y="2037"/>
                    </a:cubicBezTo>
                    <a:cubicBezTo>
                      <a:pt x="26229" y="2261"/>
                      <a:pt x="27237" y="2297"/>
                      <a:pt x="28327" y="2297"/>
                    </a:cubicBezTo>
                    <a:cubicBezTo>
                      <a:pt x="28586" y="2297"/>
                      <a:pt x="28850" y="2295"/>
                      <a:pt x="29121" y="2293"/>
                    </a:cubicBezTo>
                    <a:lnTo>
                      <a:pt x="29782" y="2293"/>
                    </a:lnTo>
                    <a:lnTo>
                      <a:pt x="29782" y="2218"/>
                    </a:lnTo>
                    <a:lnTo>
                      <a:pt x="29121" y="2218"/>
                    </a:lnTo>
                    <a:cubicBezTo>
                      <a:pt x="28811" y="2223"/>
                      <a:pt x="28510" y="2227"/>
                      <a:pt x="28215" y="2227"/>
                    </a:cubicBezTo>
                    <a:cubicBezTo>
                      <a:pt x="27171" y="2227"/>
                      <a:pt x="26202" y="2181"/>
                      <a:pt x="25155" y="1973"/>
                    </a:cubicBezTo>
                    <a:cubicBezTo>
                      <a:pt x="24600" y="1845"/>
                      <a:pt x="24056" y="1674"/>
                      <a:pt x="23523" y="1461"/>
                    </a:cubicBezTo>
                    <a:cubicBezTo>
                      <a:pt x="22734" y="1173"/>
                      <a:pt x="21913" y="864"/>
                      <a:pt x="20996" y="843"/>
                    </a:cubicBezTo>
                    <a:cubicBezTo>
                      <a:pt x="20955" y="842"/>
                      <a:pt x="20914" y="841"/>
                      <a:pt x="20874" y="841"/>
                    </a:cubicBezTo>
                    <a:cubicBezTo>
                      <a:pt x="19664" y="841"/>
                      <a:pt x="18572" y="1295"/>
                      <a:pt x="17509" y="1738"/>
                    </a:cubicBezTo>
                    <a:cubicBezTo>
                      <a:pt x="16450" y="2185"/>
                      <a:pt x="15462" y="2615"/>
                      <a:pt x="14334" y="2615"/>
                    </a:cubicBezTo>
                    <a:cubicBezTo>
                      <a:pt x="14225" y="2615"/>
                      <a:pt x="14114" y="2611"/>
                      <a:pt x="14001" y="2602"/>
                    </a:cubicBezTo>
                    <a:cubicBezTo>
                      <a:pt x="12721" y="2517"/>
                      <a:pt x="12028" y="1856"/>
                      <a:pt x="11357" y="1227"/>
                    </a:cubicBezTo>
                    <a:cubicBezTo>
                      <a:pt x="10692" y="604"/>
                      <a:pt x="10061" y="1"/>
                      <a:pt x="89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2"/>
              <p:cNvSpPr/>
              <p:nvPr/>
            </p:nvSpPr>
            <p:spPr>
              <a:xfrm>
                <a:off x="1600225" y="952750"/>
                <a:ext cx="723500" cy="58725"/>
              </a:xfrm>
              <a:custGeom>
                <a:rect b="b" l="l" r="r" t="t"/>
                <a:pathLst>
                  <a:path extrusionOk="0" h="2349" w="28940">
                    <a:moveTo>
                      <a:pt x="8485" y="1"/>
                    </a:moveTo>
                    <a:cubicBezTo>
                      <a:pt x="8212" y="1"/>
                      <a:pt x="7917" y="31"/>
                      <a:pt x="7592" y="99"/>
                    </a:cubicBezTo>
                    <a:cubicBezTo>
                      <a:pt x="6750" y="269"/>
                      <a:pt x="6142" y="674"/>
                      <a:pt x="5566" y="1069"/>
                    </a:cubicBezTo>
                    <a:cubicBezTo>
                      <a:pt x="5001" y="1442"/>
                      <a:pt x="4425" y="1826"/>
                      <a:pt x="3647" y="2007"/>
                    </a:cubicBezTo>
                    <a:cubicBezTo>
                      <a:pt x="3107" y="2138"/>
                      <a:pt x="2438" y="2170"/>
                      <a:pt x="1769" y="2170"/>
                    </a:cubicBezTo>
                    <a:cubicBezTo>
                      <a:pt x="1459" y="2170"/>
                      <a:pt x="1150" y="2163"/>
                      <a:pt x="853" y="2157"/>
                    </a:cubicBezTo>
                    <a:cubicBezTo>
                      <a:pt x="555" y="2146"/>
                      <a:pt x="267" y="2146"/>
                      <a:pt x="0" y="2146"/>
                    </a:cubicBezTo>
                    <a:lnTo>
                      <a:pt x="0" y="2210"/>
                    </a:lnTo>
                    <a:cubicBezTo>
                      <a:pt x="267" y="2210"/>
                      <a:pt x="544" y="2221"/>
                      <a:pt x="853" y="2221"/>
                    </a:cubicBezTo>
                    <a:cubicBezTo>
                      <a:pt x="1150" y="2227"/>
                      <a:pt x="1459" y="2234"/>
                      <a:pt x="1769" y="2234"/>
                    </a:cubicBezTo>
                    <a:cubicBezTo>
                      <a:pt x="2438" y="2234"/>
                      <a:pt x="3107" y="2202"/>
                      <a:pt x="3647" y="2071"/>
                    </a:cubicBezTo>
                    <a:cubicBezTo>
                      <a:pt x="4447" y="1890"/>
                      <a:pt x="5012" y="1506"/>
                      <a:pt x="5587" y="1122"/>
                    </a:cubicBezTo>
                    <a:cubicBezTo>
                      <a:pt x="6174" y="738"/>
                      <a:pt x="6771" y="333"/>
                      <a:pt x="7603" y="163"/>
                    </a:cubicBezTo>
                    <a:cubicBezTo>
                      <a:pt x="7925" y="94"/>
                      <a:pt x="8218" y="64"/>
                      <a:pt x="8488" y="64"/>
                    </a:cubicBezTo>
                    <a:cubicBezTo>
                      <a:pt x="9614" y="64"/>
                      <a:pt x="10343" y="595"/>
                      <a:pt x="11100" y="1154"/>
                    </a:cubicBezTo>
                    <a:cubicBezTo>
                      <a:pt x="11868" y="1719"/>
                      <a:pt x="12668" y="2306"/>
                      <a:pt x="13926" y="2348"/>
                    </a:cubicBezTo>
                    <a:lnTo>
                      <a:pt x="14086" y="2348"/>
                    </a:lnTo>
                    <a:cubicBezTo>
                      <a:pt x="15291" y="2348"/>
                      <a:pt x="16336" y="1847"/>
                      <a:pt x="17338" y="1357"/>
                    </a:cubicBezTo>
                    <a:cubicBezTo>
                      <a:pt x="18340" y="877"/>
                      <a:pt x="19385" y="376"/>
                      <a:pt x="20590" y="365"/>
                    </a:cubicBezTo>
                    <a:lnTo>
                      <a:pt x="20612" y="365"/>
                    </a:lnTo>
                    <a:cubicBezTo>
                      <a:pt x="21561" y="365"/>
                      <a:pt x="22350" y="749"/>
                      <a:pt x="23117" y="1122"/>
                    </a:cubicBezTo>
                    <a:cubicBezTo>
                      <a:pt x="23555" y="1346"/>
                      <a:pt x="24002" y="1538"/>
                      <a:pt x="24472" y="1687"/>
                    </a:cubicBezTo>
                    <a:cubicBezTo>
                      <a:pt x="25731" y="2046"/>
                      <a:pt x="26713" y="2095"/>
                      <a:pt x="28011" y="2095"/>
                    </a:cubicBezTo>
                    <a:cubicBezTo>
                      <a:pt x="28219" y="2095"/>
                      <a:pt x="28436" y="2094"/>
                      <a:pt x="28662" y="2093"/>
                    </a:cubicBezTo>
                    <a:lnTo>
                      <a:pt x="28939" y="2093"/>
                    </a:lnTo>
                    <a:lnTo>
                      <a:pt x="28939" y="2029"/>
                    </a:lnTo>
                    <a:lnTo>
                      <a:pt x="28662" y="2029"/>
                    </a:lnTo>
                    <a:cubicBezTo>
                      <a:pt x="28436" y="2030"/>
                      <a:pt x="28220" y="2031"/>
                      <a:pt x="28012" y="2031"/>
                    </a:cubicBezTo>
                    <a:cubicBezTo>
                      <a:pt x="26716" y="2031"/>
                      <a:pt x="25743" y="1982"/>
                      <a:pt x="24493" y="1623"/>
                    </a:cubicBezTo>
                    <a:cubicBezTo>
                      <a:pt x="24024" y="1474"/>
                      <a:pt x="23576" y="1293"/>
                      <a:pt x="23149" y="1069"/>
                    </a:cubicBezTo>
                    <a:cubicBezTo>
                      <a:pt x="22381" y="690"/>
                      <a:pt x="21582" y="301"/>
                      <a:pt x="20629" y="301"/>
                    </a:cubicBezTo>
                    <a:cubicBezTo>
                      <a:pt x="20616" y="301"/>
                      <a:pt x="20603" y="301"/>
                      <a:pt x="20590" y="301"/>
                    </a:cubicBezTo>
                    <a:cubicBezTo>
                      <a:pt x="19364" y="312"/>
                      <a:pt x="18319" y="813"/>
                      <a:pt x="17317" y="1303"/>
                    </a:cubicBezTo>
                    <a:cubicBezTo>
                      <a:pt x="16312" y="1785"/>
                      <a:pt x="15278" y="2287"/>
                      <a:pt x="14091" y="2287"/>
                    </a:cubicBezTo>
                    <a:cubicBezTo>
                      <a:pt x="14043" y="2287"/>
                      <a:pt x="13995" y="2286"/>
                      <a:pt x="13947" y="2284"/>
                    </a:cubicBezTo>
                    <a:cubicBezTo>
                      <a:pt x="12689" y="2242"/>
                      <a:pt x="11900" y="1655"/>
                      <a:pt x="11143" y="1101"/>
                    </a:cubicBezTo>
                    <a:cubicBezTo>
                      <a:pt x="10376" y="540"/>
                      <a:pt x="9636" y="1"/>
                      <a:pt x="8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2"/>
              <p:cNvSpPr/>
              <p:nvPr/>
            </p:nvSpPr>
            <p:spPr>
              <a:xfrm>
                <a:off x="1610075" y="931000"/>
                <a:ext cx="703525" cy="54075"/>
              </a:xfrm>
              <a:custGeom>
                <a:rect b="b" l="l" r="r" t="t"/>
                <a:pathLst>
                  <a:path extrusionOk="0" h="2163" w="28141">
                    <a:moveTo>
                      <a:pt x="20296" y="0"/>
                    </a:moveTo>
                    <a:cubicBezTo>
                      <a:pt x="19065" y="0"/>
                      <a:pt x="18076" y="504"/>
                      <a:pt x="17115" y="990"/>
                    </a:cubicBezTo>
                    <a:cubicBezTo>
                      <a:pt x="16155" y="1470"/>
                      <a:pt x="15174" y="1971"/>
                      <a:pt x="13958" y="2003"/>
                    </a:cubicBezTo>
                    <a:cubicBezTo>
                      <a:pt x="13932" y="2003"/>
                      <a:pt x="13905" y="2004"/>
                      <a:pt x="13878" y="2004"/>
                    </a:cubicBezTo>
                    <a:cubicBezTo>
                      <a:pt x="12671" y="2004"/>
                      <a:pt x="11764" y="1534"/>
                      <a:pt x="10887" y="1075"/>
                    </a:cubicBezTo>
                    <a:cubicBezTo>
                      <a:pt x="10029" y="617"/>
                      <a:pt x="9151" y="158"/>
                      <a:pt x="8004" y="158"/>
                    </a:cubicBezTo>
                    <a:cubicBezTo>
                      <a:pt x="7683" y="158"/>
                      <a:pt x="7342" y="194"/>
                      <a:pt x="6974" y="275"/>
                    </a:cubicBezTo>
                    <a:cubicBezTo>
                      <a:pt x="6313" y="425"/>
                      <a:pt x="5759" y="755"/>
                      <a:pt x="5225" y="1086"/>
                    </a:cubicBezTo>
                    <a:cubicBezTo>
                      <a:pt x="4756" y="1374"/>
                      <a:pt x="4266" y="1672"/>
                      <a:pt x="3722" y="1832"/>
                    </a:cubicBezTo>
                    <a:cubicBezTo>
                      <a:pt x="2851" y="2090"/>
                      <a:pt x="1768" y="2099"/>
                      <a:pt x="789" y="2099"/>
                    </a:cubicBezTo>
                    <a:cubicBezTo>
                      <a:pt x="714" y="2099"/>
                      <a:pt x="640" y="2099"/>
                      <a:pt x="566" y="2099"/>
                    </a:cubicBezTo>
                    <a:lnTo>
                      <a:pt x="1" y="2099"/>
                    </a:lnTo>
                    <a:lnTo>
                      <a:pt x="1" y="2163"/>
                    </a:lnTo>
                    <a:lnTo>
                      <a:pt x="1014" y="2163"/>
                    </a:lnTo>
                    <a:cubicBezTo>
                      <a:pt x="1941" y="2163"/>
                      <a:pt x="2922" y="2131"/>
                      <a:pt x="3733" y="1907"/>
                    </a:cubicBezTo>
                    <a:cubicBezTo>
                      <a:pt x="4287" y="1747"/>
                      <a:pt x="4778" y="1438"/>
                      <a:pt x="5257" y="1150"/>
                    </a:cubicBezTo>
                    <a:cubicBezTo>
                      <a:pt x="5791" y="819"/>
                      <a:pt x="6334" y="489"/>
                      <a:pt x="6985" y="339"/>
                    </a:cubicBezTo>
                    <a:cubicBezTo>
                      <a:pt x="7352" y="259"/>
                      <a:pt x="7691" y="224"/>
                      <a:pt x="8008" y="224"/>
                    </a:cubicBezTo>
                    <a:cubicBezTo>
                      <a:pt x="9127" y="224"/>
                      <a:pt x="9975" y="663"/>
                      <a:pt x="10856" y="1129"/>
                    </a:cubicBezTo>
                    <a:cubicBezTo>
                      <a:pt x="11743" y="1588"/>
                      <a:pt x="12650" y="2068"/>
                      <a:pt x="13869" y="2068"/>
                    </a:cubicBezTo>
                    <a:cubicBezTo>
                      <a:pt x="13895" y="2068"/>
                      <a:pt x="13921" y="2067"/>
                      <a:pt x="13948" y="2067"/>
                    </a:cubicBezTo>
                    <a:cubicBezTo>
                      <a:pt x="15185" y="2024"/>
                      <a:pt x="16176" y="1534"/>
                      <a:pt x="17147" y="1054"/>
                    </a:cubicBezTo>
                    <a:cubicBezTo>
                      <a:pt x="18153" y="546"/>
                      <a:pt x="19113" y="66"/>
                      <a:pt x="20321" y="66"/>
                    </a:cubicBezTo>
                    <a:cubicBezTo>
                      <a:pt x="20406" y="66"/>
                      <a:pt x="20493" y="68"/>
                      <a:pt x="20580" y="73"/>
                    </a:cubicBezTo>
                    <a:cubicBezTo>
                      <a:pt x="21508" y="137"/>
                      <a:pt x="22094" y="478"/>
                      <a:pt x="22723" y="830"/>
                    </a:cubicBezTo>
                    <a:cubicBezTo>
                      <a:pt x="23022" y="1011"/>
                      <a:pt x="23331" y="1182"/>
                      <a:pt x="23651" y="1331"/>
                    </a:cubicBezTo>
                    <a:cubicBezTo>
                      <a:pt x="25146" y="1973"/>
                      <a:pt x="25990" y="2068"/>
                      <a:pt x="27791" y="2068"/>
                    </a:cubicBezTo>
                    <a:cubicBezTo>
                      <a:pt x="27904" y="2068"/>
                      <a:pt x="28020" y="2067"/>
                      <a:pt x="28140" y="2067"/>
                    </a:cubicBezTo>
                    <a:lnTo>
                      <a:pt x="28140" y="2003"/>
                    </a:lnTo>
                    <a:cubicBezTo>
                      <a:pt x="26114" y="2003"/>
                      <a:pt x="25251" y="1950"/>
                      <a:pt x="23683" y="1267"/>
                    </a:cubicBezTo>
                    <a:cubicBezTo>
                      <a:pt x="23363" y="1118"/>
                      <a:pt x="23043" y="958"/>
                      <a:pt x="22745" y="777"/>
                    </a:cubicBezTo>
                    <a:cubicBezTo>
                      <a:pt x="22116" y="403"/>
                      <a:pt x="21519" y="62"/>
                      <a:pt x="20580" y="9"/>
                    </a:cubicBezTo>
                    <a:cubicBezTo>
                      <a:pt x="20484" y="3"/>
                      <a:pt x="20390" y="0"/>
                      <a:pt x="202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2"/>
              <p:cNvSpPr/>
              <p:nvPr/>
            </p:nvSpPr>
            <p:spPr>
              <a:xfrm>
                <a:off x="1619150" y="906125"/>
                <a:ext cx="684575" cy="57100"/>
              </a:xfrm>
              <a:custGeom>
                <a:rect b="b" l="l" r="r" t="t"/>
                <a:pathLst>
                  <a:path extrusionOk="0" h="2284" w="27383">
                    <a:moveTo>
                      <a:pt x="19980" y="0"/>
                    </a:moveTo>
                    <a:cubicBezTo>
                      <a:pt x="18731" y="0"/>
                      <a:pt x="17748" y="528"/>
                      <a:pt x="16805" y="1036"/>
                    </a:cubicBezTo>
                    <a:cubicBezTo>
                      <a:pt x="15877" y="1526"/>
                      <a:pt x="14896" y="2038"/>
                      <a:pt x="13702" y="2081"/>
                    </a:cubicBezTo>
                    <a:cubicBezTo>
                      <a:pt x="13661" y="2082"/>
                      <a:pt x="13621" y="2082"/>
                      <a:pt x="13580" y="2082"/>
                    </a:cubicBezTo>
                    <a:cubicBezTo>
                      <a:pt x="12432" y="2082"/>
                      <a:pt x="11506" y="1650"/>
                      <a:pt x="10610" y="1217"/>
                    </a:cubicBezTo>
                    <a:cubicBezTo>
                      <a:pt x="9714" y="795"/>
                      <a:pt x="8797" y="359"/>
                      <a:pt x="7651" y="359"/>
                    </a:cubicBezTo>
                    <a:cubicBezTo>
                      <a:pt x="7379" y="359"/>
                      <a:pt x="7093" y="383"/>
                      <a:pt x="6792" y="439"/>
                    </a:cubicBezTo>
                    <a:cubicBezTo>
                      <a:pt x="6099" y="556"/>
                      <a:pt x="5513" y="897"/>
                      <a:pt x="4937" y="1217"/>
                    </a:cubicBezTo>
                    <a:cubicBezTo>
                      <a:pt x="4521" y="1484"/>
                      <a:pt x="4073" y="1697"/>
                      <a:pt x="3604" y="1868"/>
                    </a:cubicBezTo>
                    <a:cubicBezTo>
                      <a:pt x="2527" y="2209"/>
                      <a:pt x="1408" y="2219"/>
                      <a:pt x="213" y="2219"/>
                    </a:cubicBezTo>
                    <a:lnTo>
                      <a:pt x="0" y="2219"/>
                    </a:lnTo>
                    <a:lnTo>
                      <a:pt x="0" y="2283"/>
                    </a:lnTo>
                    <a:lnTo>
                      <a:pt x="213" y="2283"/>
                    </a:lnTo>
                    <a:cubicBezTo>
                      <a:pt x="1408" y="2283"/>
                      <a:pt x="2538" y="2283"/>
                      <a:pt x="3626" y="1932"/>
                    </a:cubicBezTo>
                    <a:cubicBezTo>
                      <a:pt x="4095" y="1761"/>
                      <a:pt x="4543" y="1537"/>
                      <a:pt x="4969" y="1281"/>
                    </a:cubicBezTo>
                    <a:cubicBezTo>
                      <a:pt x="5534" y="961"/>
                      <a:pt x="6121" y="620"/>
                      <a:pt x="6803" y="503"/>
                    </a:cubicBezTo>
                    <a:cubicBezTo>
                      <a:pt x="7100" y="447"/>
                      <a:pt x="7381" y="423"/>
                      <a:pt x="7650" y="423"/>
                    </a:cubicBezTo>
                    <a:cubicBezTo>
                      <a:pt x="8782" y="423"/>
                      <a:pt x="9690" y="859"/>
                      <a:pt x="10578" y="1281"/>
                    </a:cubicBezTo>
                    <a:cubicBezTo>
                      <a:pt x="11476" y="1700"/>
                      <a:pt x="12384" y="2148"/>
                      <a:pt x="13545" y="2148"/>
                    </a:cubicBezTo>
                    <a:cubicBezTo>
                      <a:pt x="13597" y="2148"/>
                      <a:pt x="13649" y="2147"/>
                      <a:pt x="13702" y="2145"/>
                    </a:cubicBezTo>
                    <a:cubicBezTo>
                      <a:pt x="14939" y="2113"/>
                      <a:pt x="15899" y="1590"/>
                      <a:pt x="16837" y="1089"/>
                    </a:cubicBezTo>
                    <a:cubicBezTo>
                      <a:pt x="17820" y="562"/>
                      <a:pt x="18752" y="64"/>
                      <a:pt x="19976" y="64"/>
                    </a:cubicBezTo>
                    <a:cubicBezTo>
                      <a:pt x="20013" y="64"/>
                      <a:pt x="20051" y="65"/>
                      <a:pt x="20089" y="66"/>
                    </a:cubicBezTo>
                    <a:cubicBezTo>
                      <a:pt x="21081" y="98"/>
                      <a:pt x="21657" y="449"/>
                      <a:pt x="22275" y="833"/>
                    </a:cubicBezTo>
                    <a:cubicBezTo>
                      <a:pt x="22520" y="983"/>
                      <a:pt x="22776" y="1132"/>
                      <a:pt x="23064" y="1281"/>
                    </a:cubicBezTo>
                    <a:cubicBezTo>
                      <a:pt x="24642" y="2049"/>
                      <a:pt x="25282" y="2177"/>
                      <a:pt x="27383" y="2177"/>
                    </a:cubicBezTo>
                    <a:lnTo>
                      <a:pt x="27383" y="2113"/>
                    </a:lnTo>
                    <a:cubicBezTo>
                      <a:pt x="27312" y="2113"/>
                      <a:pt x="27243" y="2113"/>
                      <a:pt x="27176" y="2113"/>
                    </a:cubicBezTo>
                    <a:cubicBezTo>
                      <a:pt x="25258" y="2113"/>
                      <a:pt x="24600" y="1959"/>
                      <a:pt x="23096" y="1217"/>
                    </a:cubicBezTo>
                    <a:cubicBezTo>
                      <a:pt x="22808" y="1079"/>
                      <a:pt x="22552" y="919"/>
                      <a:pt x="22307" y="769"/>
                    </a:cubicBezTo>
                    <a:cubicBezTo>
                      <a:pt x="21689" y="396"/>
                      <a:pt x="21102" y="34"/>
                      <a:pt x="20089" y="2"/>
                    </a:cubicBezTo>
                    <a:cubicBezTo>
                      <a:pt x="20053" y="1"/>
                      <a:pt x="20016" y="0"/>
                      <a:pt x="19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2"/>
              <p:cNvSpPr/>
              <p:nvPr/>
            </p:nvSpPr>
            <p:spPr>
              <a:xfrm>
                <a:off x="1624475" y="882725"/>
                <a:ext cx="670450" cy="61300"/>
              </a:xfrm>
              <a:custGeom>
                <a:rect b="b" l="l" r="r" t="t"/>
                <a:pathLst>
                  <a:path extrusionOk="0" h="2452" w="26818">
                    <a:moveTo>
                      <a:pt x="19799" y="0"/>
                    </a:moveTo>
                    <a:cubicBezTo>
                      <a:pt x="18507" y="0"/>
                      <a:pt x="17536" y="585"/>
                      <a:pt x="16592" y="1161"/>
                    </a:cubicBezTo>
                    <a:cubicBezTo>
                      <a:pt x="15675" y="1716"/>
                      <a:pt x="14726" y="2281"/>
                      <a:pt x="13478" y="2334"/>
                    </a:cubicBezTo>
                    <a:cubicBezTo>
                      <a:pt x="13437" y="2336"/>
                      <a:pt x="13396" y="2336"/>
                      <a:pt x="13356" y="2336"/>
                    </a:cubicBezTo>
                    <a:cubicBezTo>
                      <a:pt x="12253" y="2336"/>
                      <a:pt x="11398" y="1924"/>
                      <a:pt x="10493" y="1492"/>
                    </a:cubicBezTo>
                    <a:cubicBezTo>
                      <a:pt x="9596" y="1063"/>
                      <a:pt x="8681" y="616"/>
                      <a:pt x="7512" y="616"/>
                    </a:cubicBezTo>
                    <a:cubicBezTo>
                      <a:pt x="7402" y="616"/>
                      <a:pt x="7291" y="620"/>
                      <a:pt x="7177" y="628"/>
                    </a:cubicBezTo>
                    <a:cubicBezTo>
                      <a:pt x="5993" y="895"/>
                      <a:pt x="4852" y="1300"/>
                      <a:pt x="3764" y="1844"/>
                    </a:cubicBezTo>
                    <a:cubicBezTo>
                      <a:pt x="2851" y="2203"/>
                      <a:pt x="1881" y="2387"/>
                      <a:pt x="908" y="2387"/>
                    </a:cubicBezTo>
                    <a:cubicBezTo>
                      <a:pt x="609" y="2387"/>
                      <a:pt x="309" y="2370"/>
                      <a:pt x="11" y="2334"/>
                    </a:cubicBezTo>
                    <a:lnTo>
                      <a:pt x="0" y="2398"/>
                    </a:lnTo>
                    <a:cubicBezTo>
                      <a:pt x="310" y="2430"/>
                      <a:pt x="619" y="2452"/>
                      <a:pt x="928" y="2452"/>
                    </a:cubicBezTo>
                    <a:cubicBezTo>
                      <a:pt x="1909" y="2452"/>
                      <a:pt x="2879" y="2270"/>
                      <a:pt x="3796" y="1897"/>
                    </a:cubicBezTo>
                    <a:cubicBezTo>
                      <a:pt x="4873" y="1353"/>
                      <a:pt x="6014" y="959"/>
                      <a:pt x="7187" y="703"/>
                    </a:cubicBezTo>
                    <a:cubicBezTo>
                      <a:pt x="7302" y="695"/>
                      <a:pt x="7414" y="691"/>
                      <a:pt x="7524" y="691"/>
                    </a:cubicBezTo>
                    <a:cubicBezTo>
                      <a:pt x="8672" y="691"/>
                      <a:pt x="9575" y="1127"/>
                      <a:pt x="10461" y="1545"/>
                    </a:cubicBezTo>
                    <a:cubicBezTo>
                      <a:pt x="11328" y="1964"/>
                      <a:pt x="12224" y="2401"/>
                      <a:pt x="13336" y="2401"/>
                    </a:cubicBezTo>
                    <a:cubicBezTo>
                      <a:pt x="13386" y="2401"/>
                      <a:pt x="13438" y="2400"/>
                      <a:pt x="13489" y="2398"/>
                    </a:cubicBezTo>
                    <a:cubicBezTo>
                      <a:pt x="14747" y="2356"/>
                      <a:pt x="15707" y="1769"/>
                      <a:pt x="16624" y="1215"/>
                    </a:cubicBezTo>
                    <a:cubicBezTo>
                      <a:pt x="17597" y="625"/>
                      <a:pt x="18515" y="72"/>
                      <a:pt x="19754" y="72"/>
                    </a:cubicBezTo>
                    <a:cubicBezTo>
                      <a:pt x="19860" y="72"/>
                      <a:pt x="19968" y="76"/>
                      <a:pt x="20079" y="85"/>
                    </a:cubicBezTo>
                    <a:cubicBezTo>
                      <a:pt x="21316" y="415"/>
                      <a:pt x="22350" y="927"/>
                      <a:pt x="23160" y="1609"/>
                    </a:cubicBezTo>
                    <a:cubicBezTo>
                      <a:pt x="23925" y="2114"/>
                      <a:pt x="24827" y="2364"/>
                      <a:pt x="25842" y="2364"/>
                    </a:cubicBezTo>
                    <a:cubicBezTo>
                      <a:pt x="26156" y="2364"/>
                      <a:pt x="26482" y="2340"/>
                      <a:pt x="26818" y="2292"/>
                    </a:cubicBezTo>
                    <a:lnTo>
                      <a:pt x="26807" y="2228"/>
                    </a:lnTo>
                    <a:cubicBezTo>
                      <a:pt x="26475" y="2276"/>
                      <a:pt x="26154" y="2300"/>
                      <a:pt x="25843" y="2300"/>
                    </a:cubicBezTo>
                    <a:cubicBezTo>
                      <a:pt x="24846" y="2300"/>
                      <a:pt x="23959" y="2052"/>
                      <a:pt x="23203" y="1556"/>
                    </a:cubicBezTo>
                    <a:cubicBezTo>
                      <a:pt x="22382" y="874"/>
                      <a:pt x="21337" y="362"/>
                      <a:pt x="20089" y="10"/>
                    </a:cubicBezTo>
                    <a:cubicBezTo>
                      <a:pt x="19991" y="3"/>
                      <a:pt x="19894" y="0"/>
                      <a:pt x="197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2"/>
              <p:cNvSpPr/>
              <p:nvPr/>
            </p:nvSpPr>
            <p:spPr>
              <a:xfrm>
                <a:off x="1628475" y="862925"/>
                <a:ext cx="658200" cy="61900"/>
              </a:xfrm>
              <a:custGeom>
                <a:rect b="b" l="l" r="r" t="t"/>
                <a:pathLst>
                  <a:path extrusionOk="0" h="2476" w="26328">
                    <a:moveTo>
                      <a:pt x="19596" y="0"/>
                    </a:moveTo>
                    <a:cubicBezTo>
                      <a:pt x="18298" y="0"/>
                      <a:pt x="17339" y="608"/>
                      <a:pt x="16400" y="1196"/>
                    </a:cubicBezTo>
                    <a:cubicBezTo>
                      <a:pt x="15504" y="1762"/>
                      <a:pt x="14577" y="2348"/>
                      <a:pt x="13329" y="2401"/>
                    </a:cubicBezTo>
                    <a:cubicBezTo>
                      <a:pt x="13259" y="2405"/>
                      <a:pt x="13189" y="2406"/>
                      <a:pt x="13120" y="2406"/>
                    </a:cubicBezTo>
                    <a:cubicBezTo>
                      <a:pt x="12095" y="2406"/>
                      <a:pt x="11244" y="2045"/>
                      <a:pt x="10365" y="1666"/>
                    </a:cubicBezTo>
                    <a:cubicBezTo>
                      <a:pt x="9481" y="1284"/>
                      <a:pt x="8570" y="893"/>
                      <a:pt x="7469" y="893"/>
                    </a:cubicBezTo>
                    <a:cubicBezTo>
                      <a:pt x="7401" y="893"/>
                      <a:pt x="7332" y="895"/>
                      <a:pt x="7262" y="898"/>
                    </a:cubicBezTo>
                    <a:cubicBezTo>
                      <a:pt x="5993" y="962"/>
                      <a:pt x="4905" y="1292"/>
                      <a:pt x="3839" y="1612"/>
                    </a:cubicBezTo>
                    <a:cubicBezTo>
                      <a:pt x="2666" y="1953"/>
                      <a:pt x="1472" y="2316"/>
                      <a:pt x="0" y="2348"/>
                    </a:cubicBezTo>
                    <a:lnTo>
                      <a:pt x="0" y="2412"/>
                    </a:lnTo>
                    <a:cubicBezTo>
                      <a:pt x="1472" y="2391"/>
                      <a:pt x="2687" y="2028"/>
                      <a:pt x="3860" y="1676"/>
                    </a:cubicBezTo>
                    <a:cubicBezTo>
                      <a:pt x="4959" y="1335"/>
                      <a:pt x="6004" y="1026"/>
                      <a:pt x="7262" y="972"/>
                    </a:cubicBezTo>
                    <a:cubicBezTo>
                      <a:pt x="7343" y="968"/>
                      <a:pt x="7423" y="966"/>
                      <a:pt x="7502" y="966"/>
                    </a:cubicBezTo>
                    <a:cubicBezTo>
                      <a:pt x="8567" y="966"/>
                      <a:pt x="9459" y="1352"/>
                      <a:pt x="10333" y="1730"/>
                    </a:cubicBezTo>
                    <a:cubicBezTo>
                      <a:pt x="11186" y="2092"/>
                      <a:pt x="12071" y="2476"/>
                      <a:pt x="13116" y="2476"/>
                    </a:cubicBezTo>
                    <a:lnTo>
                      <a:pt x="13329" y="2476"/>
                    </a:lnTo>
                    <a:cubicBezTo>
                      <a:pt x="14598" y="2412"/>
                      <a:pt x="15536" y="1826"/>
                      <a:pt x="16443" y="1250"/>
                    </a:cubicBezTo>
                    <a:cubicBezTo>
                      <a:pt x="17401" y="642"/>
                      <a:pt x="18309" y="64"/>
                      <a:pt x="19581" y="64"/>
                    </a:cubicBezTo>
                    <a:cubicBezTo>
                      <a:pt x="19626" y="64"/>
                      <a:pt x="19671" y="65"/>
                      <a:pt x="19716" y="66"/>
                    </a:cubicBezTo>
                    <a:cubicBezTo>
                      <a:pt x="20974" y="333"/>
                      <a:pt x="21998" y="813"/>
                      <a:pt x="22766" y="1484"/>
                    </a:cubicBezTo>
                    <a:cubicBezTo>
                      <a:pt x="23516" y="2062"/>
                      <a:pt x="24441" y="2354"/>
                      <a:pt x="25530" y="2354"/>
                    </a:cubicBezTo>
                    <a:cubicBezTo>
                      <a:pt x="25787" y="2354"/>
                      <a:pt x="26052" y="2338"/>
                      <a:pt x="26327" y="2305"/>
                    </a:cubicBezTo>
                    <a:lnTo>
                      <a:pt x="26317" y="2241"/>
                    </a:lnTo>
                    <a:cubicBezTo>
                      <a:pt x="26045" y="2274"/>
                      <a:pt x="25782" y="2290"/>
                      <a:pt x="25529" y="2290"/>
                    </a:cubicBezTo>
                    <a:cubicBezTo>
                      <a:pt x="24456" y="2290"/>
                      <a:pt x="23541" y="2000"/>
                      <a:pt x="22808" y="1431"/>
                    </a:cubicBezTo>
                    <a:cubicBezTo>
                      <a:pt x="22030" y="749"/>
                      <a:pt x="20996" y="269"/>
                      <a:pt x="19727" y="2"/>
                    </a:cubicBezTo>
                    <a:cubicBezTo>
                      <a:pt x="19683" y="1"/>
                      <a:pt x="19639" y="0"/>
                      <a:pt x="19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2"/>
              <p:cNvSpPr/>
              <p:nvPr/>
            </p:nvSpPr>
            <p:spPr>
              <a:xfrm>
                <a:off x="1633525" y="844300"/>
                <a:ext cx="644625" cy="62950"/>
              </a:xfrm>
              <a:custGeom>
                <a:rect b="b" l="l" r="r" t="t"/>
                <a:pathLst>
                  <a:path extrusionOk="0" h="2518" w="25785">
                    <a:moveTo>
                      <a:pt x="19344" y="1"/>
                    </a:moveTo>
                    <a:cubicBezTo>
                      <a:pt x="18032" y="1"/>
                      <a:pt x="17083" y="630"/>
                      <a:pt x="16198" y="1216"/>
                    </a:cubicBezTo>
                    <a:cubicBezTo>
                      <a:pt x="15313" y="1803"/>
                      <a:pt x="14396" y="2400"/>
                      <a:pt x="13116" y="2453"/>
                    </a:cubicBezTo>
                    <a:cubicBezTo>
                      <a:pt x="13071" y="2455"/>
                      <a:pt x="13027" y="2455"/>
                      <a:pt x="12982" y="2455"/>
                    </a:cubicBezTo>
                    <a:cubicBezTo>
                      <a:pt x="11951" y="2455"/>
                      <a:pt x="11053" y="2108"/>
                      <a:pt x="10195" y="1771"/>
                    </a:cubicBezTo>
                    <a:cubicBezTo>
                      <a:pt x="9324" y="1429"/>
                      <a:pt x="8414" y="1077"/>
                      <a:pt x="7355" y="1077"/>
                    </a:cubicBezTo>
                    <a:cubicBezTo>
                      <a:pt x="7324" y="1077"/>
                      <a:pt x="7293" y="1077"/>
                      <a:pt x="7262" y="1078"/>
                    </a:cubicBezTo>
                    <a:cubicBezTo>
                      <a:pt x="5983" y="1099"/>
                      <a:pt x="4767" y="1408"/>
                      <a:pt x="3626" y="1707"/>
                    </a:cubicBezTo>
                    <a:cubicBezTo>
                      <a:pt x="2485" y="2005"/>
                      <a:pt x="1302" y="2304"/>
                      <a:pt x="1" y="2347"/>
                    </a:cubicBezTo>
                    <a:lnTo>
                      <a:pt x="1" y="2421"/>
                    </a:lnTo>
                    <a:cubicBezTo>
                      <a:pt x="1312" y="2379"/>
                      <a:pt x="2496" y="2069"/>
                      <a:pt x="3637" y="1771"/>
                    </a:cubicBezTo>
                    <a:cubicBezTo>
                      <a:pt x="4842" y="1462"/>
                      <a:pt x="5983" y="1163"/>
                      <a:pt x="7252" y="1142"/>
                    </a:cubicBezTo>
                    <a:cubicBezTo>
                      <a:pt x="7282" y="1141"/>
                      <a:pt x="7313" y="1141"/>
                      <a:pt x="7343" y="1141"/>
                    </a:cubicBezTo>
                    <a:cubicBezTo>
                      <a:pt x="8392" y="1141"/>
                      <a:pt x="9303" y="1493"/>
                      <a:pt x="10173" y="1835"/>
                    </a:cubicBezTo>
                    <a:cubicBezTo>
                      <a:pt x="11037" y="2176"/>
                      <a:pt x="11922" y="2517"/>
                      <a:pt x="12956" y="2517"/>
                    </a:cubicBezTo>
                    <a:lnTo>
                      <a:pt x="13116" y="2517"/>
                    </a:lnTo>
                    <a:cubicBezTo>
                      <a:pt x="14417" y="2464"/>
                      <a:pt x="15334" y="1856"/>
                      <a:pt x="16230" y="1270"/>
                    </a:cubicBezTo>
                    <a:cubicBezTo>
                      <a:pt x="17168" y="651"/>
                      <a:pt x="18043" y="65"/>
                      <a:pt x="19333" y="65"/>
                    </a:cubicBezTo>
                    <a:cubicBezTo>
                      <a:pt x="20581" y="257"/>
                      <a:pt x="21593" y="683"/>
                      <a:pt x="22329" y="1344"/>
                    </a:cubicBezTo>
                    <a:cubicBezTo>
                      <a:pt x="23084" y="2005"/>
                      <a:pt x="24081" y="2331"/>
                      <a:pt x="25298" y="2331"/>
                    </a:cubicBezTo>
                    <a:cubicBezTo>
                      <a:pt x="25456" y="2331"/>
                      <a:pt x="25618" y="2326"/>
                      <a:pt x="25784" y="2315"/>
                    </a:cubicBezTo>
                    <a:lnTo>
                      <a:pt x="25784" y="2251"/>
                    </a:lnTo>
                    <a:cubicBezTo>
                      <a:pt x="25620" y="2262"/>
                      <a:pt x="25460" y="2267"/>
                      <a:pt x="25304" y="2267"/>
                    </a:cubicBezTo>
                    <a:cubicBezTo>
                      <a:pt x="24104" y="2267"/>
                      <a:pt x="23118" y="1942"/>
                      <a:pt x="22383" y="1291"/>
                    </a:cubicBezTo>
                    <a:cubicBezTo>
                      <a:pt x="21636" y="630"/>
                      <a:pt x="20612" y="193"/>
                      <a:pt x="19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2"/>
              <p:cNvSpPr/>
              <p:nvPr/>
            </p:nvSpPr>
            <p:spPr>
              <a:xfrm>
                <a:off x="1640725" y="830100"/>
                <a:ext cx="629675" cy="57425"/>
              </a:xfrm>
              <a:custGeom>
                <a:rect b="b" l="l" r="r" t="t"/>
                <a:pathLst>
                  <a:path extrusionOk="0" h="2297" w="25187">
                    <a:moveTo>
                      <a:pt x="18893" y="0"/>
                    </a:moveTo>
                    <a:cubicBezTo>
                      <a:pt x="18754" y="0"/>
                      <a:pt x="18613" y="5"/>
                      <a:pt x="18469" y="14"/>
                    </a:cubicBezTo>
                    <a:cubicBezTo>
                      <a:pt x="17403" y="164"/>
                      <a:pt x="16624" y="643"/>
                      <a:pt x="15878" y="1102"/>
                    </a:cubicBezTo>
                    <a:cubicBezTo>
                      <a:pt x="15025" y="1635"/>
                      <a:pt x="14140" y="2179"/>
                      <a:pt x="12839" y="2222"/>
                    </a:cubicBezTo>
                    <a:cubicBezTo>
                      <a:pt x="12776" y="2224"/>
                      <a:pt x="12714" y="2225"/>
                      <a:pt x="12652" y="2225"/>
                    </a:cubicBezTo>
                    <a:cubicBezTo>
                      <a:pt x="11637" y="2225"/>
                      <a:pt x="10784" y="1904"/>
                      <a:pt x="9949" y="1592"/>
                    </a:cubicBezTo>
                    <a:cubicBezTo>
                      <a:pt x="9203" y="1315"/>
                      <a:pt x="8425" y="1027"/>
                      <a:pt x="7518" y="963"/>
                    </a:cubicBezTo>
                    <a:cubicBezTo>
                      <a:pt x="7352" y="951"/>
                      <a:pt x="7184" y="945"/>
                      <a:pt x="7016" y="945"/>
                    </a:cubicBezTo>
                    <a:cubicBezTo>
                      <a:pt x="5768" y="945"/>
                      <a:pt x="4494" y="1272"/>
                      <a:pt x="3253" y="1582"/>
                    </a:cubicBezTo>
                    <a:cubicBezTo>
                      <a:pt x="2187" y="1859"/>
                      <a:pt x="1078" y="2136"/>
                      <a:pt x="1" y="2211"/>
                    </a:cubicBezTo>
                    <a:lnTo>
                      <a:pt x="1" y="2275"/>
                    </a:lnTo>
                    <a:cubicBezTo>
                      <a:pt x="1088" y="2211"/>
                      <a:pt x="2197" y="1923"/>
                      <a:pt x="3264" y="1656"/>
                    </a:cubicBezTo>
                    <a:cubicBezTo>
                      <a:pt x="4495" y="1337"/>
                      <a:pt x="5768" y="1009"/>
                      <a:pt x="7010" y="1009"/>
                    </a:cubicBezTo>
                    <a:cubicBezTo>
                      <a:pt x="7176" y="1009"/>
                      <a:pt x="7342" y="1015"/>
                      <a:pt x="7508" y="1027"/>
                    </a:cubicBezTo>
                    <a:cubicBezTo>
                      <a:pt x="8403" y="1091"/>
                      <a:pt x="9171" y="1379"/>
                      <a:pt x="9917" y="1656"/>
                    </a:cubicBezTo>
                    <a:cubicBezTo>
                      <a:pt x="10760" y="1966"/>
                      <a:pt x="11634" y="2285"/>
                      <a:pt x="12668" y="2285"/>
                    </a:cubicBezTo>
                    <a:lnTo>
                      <a:pt x="12828" y="2296"/>
                    </a:lnTo>
                    <a:cubicBezTo>
                      <a:pt x="14151" y="2243"/>
                      <a:pt x="15046" y="1699"/>
                      <a:pt x="15910" y="1166"/>
                    </a:cubicBezTo>
                    <a:cubicBezTo>
                      <a:pt x="16656" y="697"/>
                      <a:pt x="17424" y="238"/>
                      <a:pt x="18469" y="78"/>
                    </a:cubicBezTo>
                    <a:cubicBezTo>
                      <a:pt x="18612" y="69"/>
                      <a:pt x="18752" y="64"/>
                      <a:pt x="18890" y="64"/>
                    </a:cubicBezTo>
                    <a:cubicBezTo>
                      <a:pt x="20019" y="64"/>
                      <a:pt x="20942" y="377"/>
                      <a:pt x="21636" y="995"/>
                    </a:cubicBezTo>
                    <a:cubicBezTo>
                      <a:pt x="22500" y="1752"/>
                      <a:pt x="23694" y="2158"/>
                      <a:pt x="25187" y="2179"/>
                    </a:cubicBezTo>
                    <a:lnTo>
                      <a:pt x="25187" y="2115"/>
                    </a:lnTo>
                    <a:cubicBezTo>
                      <a:pt x="23715" y="2083"/>
                      <a:pt x="22532" y="1699"/>
                      <a:pt x="21679" y="942"/>
                    </a:cubicBezTo>
                    <a:cubicBezTo>
                      <a:pt x="20975" y="314"/>
                      <a:pt x="20034" y="0"/>
                      <a:pt x="188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2"/>
              <p:cNvSpPr/>
              <p:nvPr/>
            </p:nvSpPr>
            <p:spPr>
              <a:xfrm>
                <a:off x="1647925" y="819375"/>
                <a:ext cx="615275" cy="50825"/>
              </a:xfrm>
              <a:custGeom>
                <a:rect b="b" l="l" r="r" t="t"/>
                <a:pathLst>
                  <a:path extrusionOk="0" h="2033" w="24611">
                    <a:moveTo>
                      <a:pt x="18565" y="1"/>
                    </a:moveTo>
                    <a:cubicBezTo>
                      <a:pt x="18357" y="1"/>
                      <a:pt x="18147" y="16"/>
                      <a:pt x="17936" y="49"/>
                    </a:cubicBezTo>
                    <a:cubicBezTo>
                      <a:pt x="16976" y="198"/>
                      <a:pt x="16240" y="593"/>
                      <a:pt x="15526" y="976"/>
                    </a:cubicBezTo>
                    <a:cubicBezTo>
                      <a:pt x="14673" y="1435"/>
                      <a:pt x="13788" y="1915"/>
                      <a:pt x="12540" y="1947"/>
                    </a:cubicBezTo>
                    <a:cubicBezTo>
                      <a:pt x="12507" y="1947"/>
                      <a:pt x="12474" y="1948"/>
                      <a:pt x="12440" y="1948"/>
                    </a:cubicBezTo>
                    <a:cubicBezTo>
                      <a:pt x="11398" y="1948"/>
                      <a:pt x="10530" y="1628"/>
                      <a:pt x="9693" y="1318"/>
                    </a:cubicBezTo>
                    <a:cubicBezTo>
                      <a:pt x="8968" y="1040"/>
                      <a:pt x="8222" y="763"/>
                      <a:pt x="7348" y="689"/>
                    </a:cubicBezTo>
                    <a:cubicBezTo>
                      <a:pt x="7160" y="672"/>
                      <a:pt x="6971" y="664"/>
                      <a:pt x="6781" y="664"/>
                    </a:cubicBezTo>
                    <a:cubicBezTo>
                      <a:pt x="5525" y="664"/>
                      <a:pt x="4223" y="1005"/>
                      <a:pt x="2954" y="1339"/>
                    </a:cubicBezTo>
                    <a:cubicBezTo>
                      <a:pt x="1973" y="1606"/>
                      <a:pt x="960" y="1872"/>
                      <a:pt x="1" y="1968"/>
                    </a:cubicBezTo>
                    <a:lnTo>
                      <a:pt x="11" y="2032"/>
                    </a:lnTo>
                    <a:cubicBezTo>
                      <a:pt x="971" y="1936"/>
                      <a:pt x="1995" y="1670"/>
                      <a:pt x="2976" y="1414"/>
                    </a:cubicBezTo>
                    <a:cubicBezTo>
                      <a:pt x="4218" y="1082"/>
                      <a:pt x="5507" y="735"/>
                      <a:pt x="6749" y="735"/>
                    </a:cubicBezTo>
                    <a:cubicBezTo>
                      <a:pt x="6946" y="735"/>
                      <a:pt x="7142" y="744"/>
                      <a:pt x="7337" y="763"/>
                    </a:cubicBezTo>
                    <a:cubicBezTo>
                      <a:pt x="8201" y="838"/>
                      <a:pt x="8947" y="1115"/>
                      <a:pt x="9661" y="1382"/>
                    </a:cubicBezTo>
                    <a:cubicBezTo>
                      <a:pt x="10510" y="1692"/>
                      <a:pt x="11388" y="2022"/>
                      <a:pt x="12442" y="2022"/>
                    </a:cubicBezTo>
                    <a:cubicBezTo>
                      <a:pt x="12475" y="2022"/>
                      <a:pt x="12508" y="2022"/>
                      <a:pt x="12540" y="2021"/>
                    </a:cubicBezTo>
                    <a:cubicBezTo>
                      <a:pt x="13799" y="1989"/>
                      <a:pt x="14694" y="1510"/>
                      <a:pt x="15558" y="1040"/>
                    </a:cubicBezTo>
                    <a:cubicBezTo>
                      <a:pt x="16262" y="657"/>
                      <a:pt x="16998" y="262"/>
                      <a:pt x="17947" y="113"/>
                    </a:cubicBezTo>
                    <a:cubicBezTo>
                      <a:pt x="18153" y="80"/>
                      <a:pt x="18358" y="65"/>
                      <a:pt x="18564" y="65"/>
                    </a:cubicBezTo>
                    <a:cubicBezTo>
                      <a:pt x="19751" y="65"/>
                      <a:pt x="20926" y="571"/>
                      <a:pt x="22062" y="1062"/>
                    </a:cubicBezTo>
                    <a:cubicBezTo>
                      <a:pt x="22947" y="1435"/>
                      <a:pt x="23769" y="1787"/>
                      <a:pt x="24600" y="1936"/>
                    </a:cubicBezTo>
                    <a:lnTo>
                      <a:pt x="24611" y="1872"/>
                    </a:lnTo>
                    <a:cubicBezTo>
                      <a:pt x="23790" y="1723"/>
                      <a:pt x="22969" y="1371"/>
                      <a:pt x="22094" y="998"/>
                    </a:cubicBezTo>
                    <a:cubicBezTo>
                      <a:pt x="20949" y="507"/>
                      <a:pt x="19773" y="1"/>
                      <a:pt x="185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2"/>
              <p:cNvSpPr/>
              <p:nvPr/>
            </p:nvSpPr>
            <p:spPr>
              <a:xfrm>
                <a:off x="1654850" y="810525"/>
                <a:ext cx="601175" cy="43675"/>
              </a:xfrm>
              <a:custGeom>
                <a:rect b="b" l="l" r="r" t="t"/>
                <a:pathLst>
                  <a:path extrusionOk="0" h="1747" w="24047">
                    <a:moveTo>
                      <a:pt x="18184" y="1"/>
                    </a:moveTo>
                    <a:cubicBezTo>
                      <a:pt x="17932" y="1"/>
                      <a:pt x="17679" y="20"/>
                      <a:pt x="17424" y="62"/>
                    </a:cubicBezTo>
                    <a:cubicBezTo>
                      <a:pt x="16571" y="189"/>
                      <a:pt x="15868" y="509"/>
                      <a:pt x="15185" y="819"/>
                    </a:cubicBezTo>
                    <a:cubicBezTo>
                      <a:pt x="14289" y="1224"/>
                      <a:pt x="13436" y="1618"/>
                      <a:pt x="12253" y="1618"/>
                    </a:cubicBezTo>
                    <a:cubicBezTo>
                      <a:pt x="11218" y="1618"/>
                      <a:pt x="10355" y="1298"/>
                      <a:pt x="9534" y="989"/>
                    </a:cubicBezTo>
                    <a:cubicBezTo>
                      <a:pt x="8809" y="712"/>
                      <a:pt x="8062" y="424"/>
                      <a:pt x="7188" y="360"/>
                    </a:cubicBezTo>
                    <a:cubicBezTo>
                      <a:pt x="7021" y="348"/>
                      <a:pt x="6854" y="343"/>
                      <a:pt x="6687" y="343"/>
                    </a:cubicBezTo>
                    <a:cubicBezTo>
                      <a:pt x="5343" y="343"/>
                      <a:pt x="4009" y="703"/>
                      <a:pt x="2709" y="1064"/>
                    </a:cubicBezTo>
                    <a:cubicBezTo>
                      <a:pt x="1824" y="1330"/>
                      <a:pt x="918" y="1533"/>
                      <a:pt x="1" y="1682"/>
                    </a:cubicBezTo>
                    <a:lnTo>
                      <a:pt x="12" y="1746"/>
                    </a:lnTo>
                    <a:cubicBezTo>
                      <a:pt x="929" y="1597"/>
                      <a:pt x="1835" y="1394"/>
                      <a:pt x="2720" y="1128"/>
                    </a:cubicBezTo>
                    <a:cubicBezTo>
                      <a:pt x="4010" y="767"/>
                      <a:pt x="5343" y="407"/>
                      <a:pt x="6680" y="407"/>
                    </a:cubicBezTo>
                    <a:cubicBezTo>
                      <a:pt x="6846" y="407"/>
                      <a:pt x="7011" y="412"/>
                      <a:pt x="7177" y="424"/>
                    </a:cubicBezTo>
                    <a:cubicBezTo>
                      <a:pt x="8041" y="499"/>
                      <a:pt x="8787" y="776"/>
                      <a:pt x="9502" y="1043"/>
                    </a:cubicBezTo>
                    <a:cubicBezTo>
                      <a:pt x="10333" y="1362"/>
                      <a:pt x="11197" y="1682"/>
                      <a:pt x="12253" y="1682"/>
                    </a:cubicBezTo>
                    <a:cubicBezTo>
                      <a:pt x="13447" y="1682"/>
                      <a:pt x="14353" y="1277"/>
                      <a:pt x="15217" y="883"/>
                    </a:cubicBezTo>
                    <a:cubicBezTo>
                      <a:pt x="15889" y="584"/>
                      <a:pt x="16582" y="264"/>
                      <a:pt x="17435" y="125"/>
                    </a:cubicBezTo>
                    <a:cubicBezTo>
                      <a:pt x="17681" y="86"/>
                      <a:pt x="17926" y="69"/>
                      <a:pt x="18170" y="69"/>
                    </a:cubicBezTo>
                    <a:cubicBezTo>
                      <a:pt x="19389" y="69"/>
                      <a:pt x="20590" y="511"/>
                      <a:pt x="21753" y="947"/>
                    </a:cubicBezTo>
                    <a:cubicBezTo>
                      <a:pt x="22543" y="1234"/>
                      <a:pt x="23289" y="1512"/>
                      <a:pt x="24035" y="1661"/>
                    </a:cubicBezTo>
                    <a:lnTo>
                      <a:pt x="24046" y="1597"/>
                    </a:lnTo>
                    <a:cubicBezTo>
                      <a:pt x="23310" y="1448"/>
                      <a:pt x="22575" y="1170"/>
                      <a:pt x="21785" y="883"/>
                    </a:cubicBezTo>
                    <a:cubicBezTo>
                      <a:pt x="20618" y="449"/>
                      <a:pt x="19413" y="1"/>
                      <a:pt x="18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2"/>
              <p:cNvSpPr/>
              <p:nvPr/>
            </p:nvSpPr>
            <p:spPr>
              <a:xfrm>
                <a:off x="1661250" y="801150"/>
                <a:ext cx="588100" cy="37850"/>
              </a:xfrm>
              <a:custGeom>
                <a:rect b="b" l="l" r="r" t="t"/>
                <a:pathLst>
                  <a:path extrusionOk="0" h="1514" w="23524">
                    <a:moveTo>
                      <a:pt x="17824" y="1"/>
                    </a:moveTo>
                    <a:cubicBezTo>
                      <a:pt x="17407" y="1"/>
                      <a:pt x="16983" y="42"/>
                      <a:pt x="16550" y="138"/>
                    </a:cubicBezTo>
                    <a:cubicBezTo>
                      <a:pt x="15953" y="287"/>
                      <a:pt x="15377" y="479"/>
                      <a:pt x="14822" y="714"/>
                    </a:cubicBezTo>
                    <a:cubicBezTo>
                      <a:pt x="13937" y="1055"/>
                      <a:pt x="13106" y="1386"/>
                      <a:pt x="11997" y="1407"/>
                    </a:cubicBezTo>
                    <a:cubicBezTo>
                      <a:pt x="11981" y="1407"/>
                      <a:pt x="11966" y="1407"/>
                      <a:pt x="11950" y="1407"/>
                    </a:cubicBezTo>
                    <a:cubicBezTo>
                      <a:pt x="10946" y="1407"/>
                      <a:pt x="10086" y="1071"/>
                      <a:pt x="9256" y="756"/>
                    </a:cubicBezTo>
                    <a:cubicBezTo>
                      <a:pt x="8681" y="511"/>
                      <a:pt x="8083" y="319"/>
                      <a:pt x="7465" y="191"/>
                    </a:cubicBezTo>
                    <a:cubicBezTo>
                      <a:pt x="7086" y="121"/>
                      <a:pt x="6706" y="91"/>
                      <a:pt x="6326" y="91"/>
                    </a:cubicBezTo>
                    <a:cubicBezTo>
                      <a:pt x="4969" y="91"/>
                      <a:pt x="3604" y="480"/>
                      <a:pt x="2272" y="863"/>
                    </a:cubicBezTo>
                    <a:cubicBezTo>
                      <a:pt x="1483" y="1098"/>
                      <a:pt x="737" y="1311"/>
                      <a:pt x="1" y="1439"/>
                    </a:cubicBezTo>
                    <a:lnTo>
                      <a:pt x="22" y="1513"/>
                    </a:lnTo>
                    <a:cubicBezTo>
                      <a:pt x="758" y="1375"/>
                      <a:pt x="1504" y="1162"/>
                      <a:pt x="2293" y="927"/>
                    </a:cubicBezTo>
                    <a:cubicBezTo>
                      <a:pt x="3630" y="551"/>
                      <a:pt x="4992" y="156"/>
                      <a:pt x="6345" y="156"/>
                    </a:cubicBezTo>
                    <a:cubicBezTo>
                      <a:pt x="6719" y="156"/>
                      <a:pt x="7093" y="186"/>
                      <a:pt x="7465" y="255"/>
                    </a:cubicBezTo>
                    <a:cubicBezTo>
                      <a:pt x="8073" y="383"/>
                      <a:pt x="8659" y="575"/>
                      <a:pt x="9235" y="820"/>
                    </a:cubicBezTo>
                    <a:cubicBezTo>
                      <a:pt x="10065" y="1135"/>
                      <a:pt x="10935" y="1471"/>
                      <a:pt x="11949" y="1471"/>
                    </a:cubicBezTo>
                    <a:cubicBezTo>
                      <a:pt x="11965" y="1471"/>
                      <a:pt x="11981" y="1471"/>
                      <a:pt x="11997" y="1471"/>
                    </a:cubicBezTo>
                    <a:cubicBezTo>
                      <a:pt x="13116" y="1450"/>
                      <a:pt x="13991" y="1108"/>
                      <a:pt x="14844" y="778"/>
                    </a:cubicBezTo>
                    <a:cubicBezTo>
                      <a:pt x="15398" y="543"/>
                      <a:pt x="15974" y="351"/>
                      <a:pt x="16561" y="202"/>
                    </a:cubicBezTo>
                    <a:cubicBezTo>
                      <a:pt x="16986" y="109"/>
                      <a:pt x="17403" y="69"/>
                      <a:pt x="17815" y="69"/>
                    </a:cubicBezTo>
                    <a:cubicBezTo>
                      <a:pt x="19105" y="69"/>
                      <a:pt x="20333" y="462"/>
                      <a:pt x="21529" y="842"/>
                    </a:cubicBezTo>
                    <a:cubicBezTo>
                      <a:pt x="22180" y="1055"/>
                      <a:pt x="22852" y="1268"/>
                      <a:pt x="23513" y="1418"/>
                    </a:cubicBezTo>
                    <a:lnTo>
                      <a:pt x="23523" y="1343"/>
                    </a:lnTo>
                    <a:cubicBezTo>
                      <a:pt x="22862" y="1204"/>
                      <a:pt x="22201" y="991"/>
                      <a:pt x="21551" y="778"/>
                    </a:cubicBezTo>
                    <a:cubicBezTo>
                      <a:pt x="20348" y="398"/>
                      <a:pt x="19122" y="1"/>
                      <a:pt x="178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2"/>
              <p:cNvSpPr/>
              <p:nvPr/>
            </p:nvSpPr>
            <p:spPr>
              <a:xfrm>
                <a:off x="1667925" y="788050"/>
                <a:ext cx="575025" cy="36025"/>
              </a:xfrm>
              <a:custGeom>
                <a:rect b="b" l="l" r="r" t="t"/>
                <a:pathLst>
                  <a:path extrusionOk="0" h="1441" w="23001">
                    <a:moveTo>
                      <a:pt x="17562" y="1"/>
                    </a:moveTo>
                    <a:cubicBezTo>
                      <a:pt x="17108" y="1"/>
                      <a:pt x="16642" y="46"/>
                      <a:pt x="16155" y="150"/>
                    </a:cubicBezTo>
                    <a:cubicBezTo>
                      <a:pt x="15590" y="289"/>
                      <a:pt x="15035" y="470"/>
                      <a:pt x="14491" y="683"/>
                    </a:cubicBezTo>
                    <a:cubicBezTo>
                      <a:pt x="13617" y="1014"/>
                      <a:pt x="12785" y="1323"/>
                      <a:pt x="11719" y="1334"/>
                    </a:cubicBezTo>
                    <a:cubicBezTo>
                      <a:pt x="11703" y="1334"/>
                      <a:pt x="11688" y="1334"/>
                      <a:pt x="11672" y="1334"/>
                    </a:cubicBezTo>
                    <a:cubicBezTo>
                      <a:pt x="10690" y="1334"/>
                      <a:pt x="9851" y="1009"/>
                      <a:pt x="9043" y="694"/>
                    </a:cubicBezTo>
                    <a:cubicBezTo>
                      <a:pt x="8478" y="459"/>
                      <a:pt x="7891" y="267"/>
                      <a:pt x="7294" y="139"/>
                    </a:cubicBezTo>
                    <a:cubicBezTo>
                      <a:pt x="6888" y="64"/>
                      <a:pt x="6485" y="30"/>
                      <a:pt x="6084" y="30"/>
                    </a:cubicBezTo>
                    <a:cubicBezTo>
                      <a:pt x="4686" y="30"/>
                      <a:pt x="3321" y="435"/>
                      <a:pt x="1994" y="833"/>
                    </a:cubicBezTo>
                    <a:cubicBezTo>
                      <a:pt x="1312" y="1035"/>
                      <a:pt x="662" y="1227"/>
                      <a:pt x="0" y="1376"/>
                    </a:cubicBezTo>
                    <a:lnTo>
                      <a:pt x="11" y="1440"/>
                    </a:lnTo>
                    <a:cubicBezTo>
                      <a:pt x="672" y="1291"/>
                      <a:pt x="1355" y="1088"/>
                      <a:pt x="2016" y="897"/>
                    </a:cubicBezTo>
                    <a:cubicBezTo>
                      <a:pt x="3334" y="499"/>
                      <a:pt x="4690" y="94"/>
                      <a:pt x="6081" y="94"/>
                    </a:cubicBezTo>
                    <a:cubicBezTo>
                      <a:pt x="6479" y="94"/>
                      <a:pt x="6880" y="127"/>
                      <a:pt x="7283" y="203"/>
                    </a:cubicBezTo>
                    <a:cubicBezTo>
                      <a:pt x="7880" y="331"/>
                      <a:pt x="8456" y="513"/>
                      <a:pt x="9011" y="758"/>
                    </a:cubicBezTo>
                    <a:cubicBezTo>
                      <a:pt x="9829" y="1073"/>
                      <a:pt x="10679" y="1398"/>
                      <a:pt x="11671" y="1398"/>
                    </a:cubicBezTo>
                    <a:cubicBezTo>
                      <a:pt x="11687" y="1398"/>
                      <a:pt x="11703" y="1398"/>
                      <a:pt x="11719" y="1398"/>
                    </a:cubicBezTo>
                    <a:cubicBezTo>
                      <a:pt x="12807" y="1387"/>
                      <a:pt x="13681" y="1056"/>
                      <a:pt x="14513" y="747"/>
                    </a:cubicBezTo>
                    <a:cubicBezTo>
                      <a:pt x="15057" y="523"/>
                      <a:pt x="15600" y="353"/>
                      <a:pt x="16166" y="214"/>
                    </a:cubicBezTo>
                    <a:cubicBezTo>
                      <a:pt x="16645" y="111"/>
                      <a:pt x="17104" y="66"/>
                      <a:pt x="17550" y="66"/>
                    </a:cubicBezTo>
                    <a:cubicBezTo>
                      <a:pt x="18850" y="66"/>
                      <a:pt x="20037" y="444"/>
                      <a:pt x="21284" y="833"/>
                    </a:cubicBezTo>
                    <a:cubicBezTo>
                      <a:pt x="21828" y="1003"/>
                      <a:pt x="22403" y="1184"/>
                      <a:pt x="22990" y="1323"/>
                    </a:cubicBezTo>
                    <a:lnTo>
                      <a:pt x="23001" y="1259"/>
                    </a:lnTo>
                    <a:cubicBezTo>
                      <a:pt x="22425" y="1120"/>
                      <a:pt x="21849" y="939"/>
                      <a:pt x="21294" y="769"/>
                    </a:cubicBezTo>
                    <a:cubicBezTo>
                      <a:pt x="20060" y="373"/>
                      <a:pt x="18867" y="1"/>
                      <a:pt x="17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2"/>
              <p:cNvSpPr/>
              <p:nvPr/>
            </p:nvSpPr>
            <p:spPr>
              <a:xfrm>
                <a:off x="1675925" y="774175"/>
                <a:ext cx="560900" cy="35225"/>
              </a:xfrm>
              <a:custGeom>
                <a:rect b="b" l="l" r="r" t="t"/>
                <a:pathLst>
                  <a:path extrusionOk="0" h="1409" w="22436">
                    <a:moveTo>
                      <a:pt x="17252" y="1"/>
                    </a:moveTo>
                    <a:cubicBezTo>
                      <a:pt x="16769" y="1"/>
                      <a:pt x="16268" y="52"/>
                      <a:pt x="15739" y="172"/>
                    </a:cubicBezTo>
                    <a:cubicBezTo>
                      <a:pt x="15206" y="311"/>
                      <a:pt x="14673" y="481"/>
                      <a:pt x="14161" y="684"/>
                    </a:cubicBezTo>
                    <a:cubicBezTo>
                      <a:pt x="13297" y="1004"/>
                      <a:pt x="12465" y="1313"/>
                      <a:pt x="11399" y="1324"/>
                    </a:cubicBezTo>
                    <a:cubicBezTo>
                      <a:pt x="11383" y="1324"/>
                      <a:pt x="11368" y="1324"/>
                      <a:pt x="11352" y="1324"/>
                    </a:cubicBezTo>
                    <a:cubicBezTo>
                      <a:pt x="10370" y="1324"/>
                      <a:pt x="9541" y="999"/>
                      <a:pt x="8733" y="694"/>
                    </a:cubicBezTo>
                    <a:cubicBezTo>
                      <a:pt x="8200" y="471"/>
                      <a:pt x="7635" y="289"/>
                      <a:pt x="7070" y="161"/>
                    </a:cubicBezTo>
                    <a:cubicBezTo>
                      <a:pt x="6626" y="71"/>
                      <a:pt x="6189" y="32"/>
                      <a:pt x="5759" y="32"/>
                    </a:cubicBezTo>
                    <a:cubicBezTo>
                      <a:pt x="4359" y="32"/>
                      <a:pt x="3024" y="444"/>
                      <a:pt x="1728" y="844"/>
                    </a:cubicBezTo>
                    <a:cubicBezTo>
                      <a:pt x="1163" y="1014"/>
                      <a:pt x="576" y="1196"/>
                      <a:pt x="0" y="1334"/>
                    </a:cubicBezTo>
                    <a:lnTo>
                      <a:pt x="11" y="1409"/>
                    </a:lnTo>
                    <a:cubicBezTo>
                      <a:pt x="597" y="1270"/>
                      <a:pt x="1184" y="1089"/>
                      <a:pt x="1760" y="908"/>
                    </a:cubicBezTo>
                    <a:cubicBezTo>
                      <a:pt x="3051" y="507"/>
                      <a:pt x="4374" y="100"/>
                      <a:pt x="5766" y="100"/>
                    </a:cubicBezTo>
                    <a:cubicBezTo>
                      <a:pt x="6191" y="100"/>
                      <a:pt x="6621" y="138"/>
                      <a:pt x="7059" y="225"/>
                    </a:cubicBezTo>
                    <a:cubicBezTo>
                      <a:pt x="7624" y="353"/>
                      <a:pt x="8179" y="524"/>
                      <a:pt x="8723" y="758"/>
                    </a:cubicBezTo>
                    <a:cubicBezTo>
                      <a:pt x="9533" y="1068"/>
                      <a:pt x="10365" y="1388"/>
                      <a:pt x="11367" y="1388"/>
                    </a:cubicBezTo>
                    <a:lnTo>
                      <a:pt x="11399" y="1388"/>
                    </a:lnTo>
                    <a:cubicBezTo>
                      <a:pt x="12476" y="1377"/>
                      <a:pt x="13350" y="1057"/>
                      <a:pt x="14193" y="748"/>
                    </a:cubicBezTo>
                    <a:cubicBezTo>
                      <a:pt x="14694" y="535"/>
                      <a:pt x="15216" y="375"/>
                      <a:pt x="15750" y="236"/>
                    </a:cubicBezTo>
                    <a:cubicBezTo>
                      <a:pt x="16276" y="116"/>
                      <a:pt x="16774" y="65"/>
                      <a:pt x="17254" y="65"/>
                    </a:cubicBezTo>
                    <a:cubicBezTo>
                      <a:pt x="18565" y="65"/>
                      <a:pt x="19738" y="446"/>
                      <a:pt x="20964" y="844"/>
                    </a:cubicBezTo>
                    <a:cubicBezTo>
                      <a:pt x="21433" y="993"/>
                      <a:pt x="21923" y="1153"/>
                      <a:pt x="22425" y="1292"/>
                    </a:cubicBezTo>
                    <a:lnTo>
                      <a:pt x="22435" y="1228"/>
                    </a:lnTo>
                    <a:cubicBezTo>
                      <a:pt x="21945" y="1089"/>
                      <a:pt x="21454" y="929"/>
                      <a:pt x="20985" y="780"/>
                    </a:cubicBezTo>
                    <a:cubicBezTo>
                      <a:pt x="19752" y="382"/>
                      <a:pt x="18570" y="1"/>
                      <a:pt x="1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2"/>
              <p:cNvSpPr/>
              <p:nvPr/>
            </p:nvSpPr>
            <p:spPr>
              <a:xfrm>
                <a:off x="1684725" y="761050"/>
                <a:ext cx="546500" cy="34775"/>
              </a:xfrm>
              <a:custGeom>
                <a:rect b="b" l="l" r="r" t="t"/>
                <a:pathLst>
                  <a:path extrusionOk="0" h="1391" w="21860">
                    <a:moveTo>
                      <a:pt x="16914" y="1"/>
                    </a:moveTo>
                    <a:cubicBezTo>
                      <a:pt x="16401" y="1"/>
                      <a:pt x="15863" y="59"/>
                      <a:pt x="15291" y="196"/>
                    </a:cubicBezTo>
                    <a:cubicBezTo>
                      <a:pt x="14790" y="324"/>
                      <a:pt x="14299" y="494"/>
                      <a:pt x="13809" y="686"/>
                    </a:cubicBezTo>
                    <a:cubicBezTo>
                      <a:pt x="12945" y="1006"/>
                      <a:pt x="12124" y="1315"/>
                      <a:pt x="11058" y="1315"/>
                    </a:cubicBezTo>
                    <a:cubicBezTo>
                      <a:pt x="11042" y="1316"/>
                      <a:pt x="11026" y="1316"/>
                      <a:pt x="11009" y="1316"/>
                    </a:cubicBezTo>
                    <a:cubicBezTo>
                      <a:pt x="10039" y="1316"/>
                      <a:pt x="9211" y="1001"/>
                      <a:pt x="8413" y="697"/>
                    </a:cubicBezTo>
                    <a:cubicBezTo>
                      <a:pt x="7901" y="473"/>
                      <a:pt x="7368" y="302"/>
                      <a:pt x="6814" y="174"/>
                    </a:cubicBezTo>
                    <a:cubicBezTo>
                      <a:pt x="6336" y="73"/>
                      <a:pt x="5872" y="29"/>
                      <a:pt x="5420" y="29"/>
                    </a:cubicBezTo>
                    <a:cubicBezTo>
                      <a:pt x="4025" y="29"/>
                      <a:pt x="2738" y="444"/>
                      <a:pt x="1482" y="846"/>
                    </a:cubicBezTo>
                    <a:cubicBezTo>
                      <a:pt x="1003" y="996"/>
                      <a:pt x="501" y="1155"/>
                      <a:pt x="0" y="1294"/>
                    </a:cubicBezTo>
                    <a:lnTo>
                      <a:pt x="11" y="1358"/>
                    </a:lnTo>
                    <a:cubicBezTo>
                      <a:pt x="523" y="1219"/>
                      <a:pt x="1024" y="1060"/>
                      <a:pt x="1504" y="910"/>
                    </a:cubicBezTo>
                    <a:cubicBezTo>
                      <a:pt x="2813" y="493"/>
                      <a:pt x="4062" y="99"/>
                      <a:pt x="5424" y="99"/>
                    </a:cubicBezTo>
                    <a:cubicBezTo>
                      <a:pt x="5869" y="99"/>
                      <a:pt x="6327" y="141"/>
                      <a:pt x="6803" y="238"/>
                    </a:cubicBezTo>
                    <a:cubicBezTo>
                      <a:pt x="7336" y="366"/>
                      <a:pt x="7870" y="537"/>
                      <a:pt x="8392" y="750"/>
                    </a:cubicBezTo>
                    <a:cubicBezTo>
                      <a:pt x="9192" y="1060"/>
                      <a:pt x="10023" y="1390"/>
                      <a:pt x="11015" y="1390"/>
                    </a:cubicBezTo>
                    <a:lnTo>
                      <a:pt x="11047" y="1390"/>
                    </a:lnTo>
                    <a:cubicBezTo>
                      <a:pt x="12124" y="1379"/>
                      <a:pt x="12988" y="1060"/>
                      <a:pt x="13830" y="740"/>
                    </a:cubicBezTo>
                    <a:cubicBezTo>
                      <a:pt x="14310" y="548"/>
                      <a:pt x="14811" y="388"/>
                      <a:pt x="15312" y="260"/>
                    </a:cubicBezTo>
                    <a:cubicBezTo>
                      <a:pt x="15880" y="122"/>
                      <a:pt x="16413" y="64"/>
                      <a:pt x="16923" y="64"/>
                    </a:cubicBezTo>
                    <a:cubicBezTo>
                      <a:pt x="18235" y="64"/>
                      <a:pt x="19396" y="447"/>
                      <a:pt x="20601" y="846"/>
                    </a:cubicBezTo>
                    <a:cubicBezTo>
                      <a:pt x="21006" y="974"/>
                      <a:pt x="21412" y="1123"/>
                      <a:pt x="21838" y="1241"/>
                    </a:cubicBezTo>
                    <a:lnTo>
                      <a:pt x="21859" y="1177"/>
                    </a:lnTo>
                    <a:cubicBezTo>
                      <a:pt x="21433" y="1060"/>
                      <a:pt x="21028" y="921"/>
                      <a:pt x="20622" y="793"/>
                    </a:cubicBezTo>
                    <a:cubicBezTo>
                      <a:pt x="19409" y="386"/>
                      <a:pt x="18239" y="1"/>
                      <a:pt x="169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2"/>
              <p:cNvSpPr/>
              <p:nvPr/>
            </p:nvSpPr>
            <p:spPr>
              <a:xfrm>
                <a:off x="1693250" y="747250"/>
                <a:ext cx="532375" cy="34175"/>
              </a:xfrm>
              <a:custGeom>
                <a:rect b="b" l="l" r="r" t="t"/>
                <a:pathLst>
                  <a:path extrusionOk="0" h="1367" w="21295">
                    <a:moveTo>
                      <a:pt x="5081" y="1"/>
                    </a:moveTo>
                    <a:cubicBezTo>
                      <a:pt x="3768" y="1"/>
                      <a:pt x="2409" y="476"/>
                      <a:pt x="1195" y="897"/>
                    </a:cubicBezTo>
                    <a:cubicBezTo>
                      <a:pt x="779" y="1046"/>
                      <a:pt x="374" y="1185"/>
                      <a:pt x="0" y="1292"/>
                    </a:cubicBezTo>
                    <a:lnTo>
                      <a:pt x="22" y="1356"/>
                    </a:lnTo>
                    <a:cubicBezTo>
                      <a:pt x="395" y="1249"/>
                      <a:pt x="789" y="1110"/>
                      <a:pt x="1216" y="961"/>
                    </a:cubicBezTo>
                    <a:cubicBezTo>
                      <a:pt x="2419" y="540"/>
                      <a:pt x="3766" y="75"/>
                      <a:pt x="5067" y="75"/>
                    </a:cubicBezTo>
                    <a:cubicBezTo>
                      <a:pt x="5184" y="75"/>
                      <a:pt x="5301" y="79"/>
                      <a:pt x="5417" y="87"/>
                    </a:cubicBezTo>
                    <a:cubicBezTo>
                      <a:pt x="6345" y="140"/>
                      <a:pt x="7145" y="439"/>
                      <a:pt x="7912" y="716"/>
                    </a:cubicBezTo>
                    <a:cubicBezTo>
                      <a:pt x="8765" y="1036"/>
                      <a:pt x="9640" y="1356"/>
                      <a:pt x="10706" y="1366"/>
                    </a:cubicBezTo>
                    <a:lnTo>
                      <a:pt x="10759" y="1366"/>
                    </a:lnTo>
                    <a:cubicBezTo>
                      <a:pt x="11815" y="1366"/>
                      <a:pt x="12615" y="1078"/>
                      <a:pt x="13457" y="780"/>
                    </a:cubicBezTo>
                    <a:cubicBezTo>
                      <a:pt x="14033" y="556"/>
                      <a:pt x="14619" y="385"/>
                      <a:pt x="15217" y="268"/>
                    </a:cubicBezTo>
                    <a:cubicBezTo>
                      <a:pt x="15713" y="179"/>
                      <a:pt x="16173" y="140"/>
                      <a:pt x="16611" y="140"/>
                    </a:cubicBezTo>
                    <a:cubicBezTo>
                      <a:pt x="17960" y="140"/>
                      <a:pt x="19087" y="510"/>
                      <a:pt x="20335" y="929"/>
                    </a:cubicBezTo>
                    <a:cubicBezTo>
                      <a:pt x="20644" y="1036"/>
                      <a:pt x="20953" y="1132"/>
                      <a:pt x="21273" y="1238"/>
                    </a:cubicBezTo>
                    <a:lnTo>
                      <a:pt x="21294" y="1174"/>
                    </a:lnTo>
                    <a:cubicBezTo>
                      <a:pt x="20964" y="1068"/>
                      <a:pt x="20655" y="972"/>
                      <a:pt x="20356" y="865"/>
                    </a:cubicBezTo>
                    <a:cubicBezTo>
                      <a:pt x="19103" y="447"/>
                      <a:pt x="17976" y="72"/>
                      <a:pt x="16621" y="72"/>
                    </a:cubicBezTo>
                    <a:cubicBezTo>
                      <a:pt x="16178" y="72"/>
                      <a:pt x="15710" y="112"/>
                      <a:pt x="15206" y="204"/>
                    </a:cubicBezTo>
                    <a:cubicBezTo>
                      <a:pt x="14609" y="321"/>
                      <a:pt x="14012" y="492"/>
                      <a:pt x="13436" y="716"/>
                    </a:cubicBezTo>
                    <a:cubicBezTo>
                      <a:pt x="12598" y="1009"/>
                      <a:pt x="11790" y="1303"/>
                      <a:pt x="10761" y="1303"/>
                    </a:cubicBezTo>
                    <a:cubicBezTo>
                      <a:pt x="10743" y="1303"/>
                      <a:pt x="10724" y="1302"/>
                      <a:pt x="10706" y="1302"/>
                    </a:cubicBezTo>
                    <a:cubicBezTo>
                      <a:pt x="9661" y="1292"/>
                      <a:pt x="8787" y="961"/>
                      <a:pt x="7934" y="652"/>
                    </a:cubicBezTo>
                    <a:cubicBezTo>
                      <a:pt x="7166" y="375"/>
                      <a:pt x="6366" y="76"/>
                      <a:pt x="5428" y="12"/>
                    </a:cubicBezTo>
                    <a:cubicBezTo>
                      <a:pt x="5313" y="4"/>
                      <a:pt x="5197" y="1"/>
                      <a:pt x="50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2"/>
              <p:cNvSpPr/>
              <p:nvPr/>
            </p:nvSpPr>
            <p:spPr>
              <a:xfrm>
                <a:off x="1700450" y="735400"/>
                <a:ext cx="519575" cy="34025"/>
              </a:xfrm>
              <a:custGeom>
                <a:rect b="b" l="l" r="r" t="t"/>
                <a:pathLst>
                  <a:path extrusionOk="0" h="1361" w="20783">
                    <a:moveTo>
                      <a:pt x="4814" y="0"/>
                    </a:moveTo>
                    <a:cubicBezTo>
                      <a:pt x="3504" y="0"/>
                      <a:pt x="2200" y="466"/>
                      <a:pt x="1035" y="881"/>
                    </a:cubicBezTo>
                    <a:cubicBezTo>
                      <a:pt x="672" y="1009"/>
                      <a:pt x="331" y="1137"/>
                      <a:pt x="0" y="1243"/>
                    </a:cubicBezTo>
                    <a:lnTo>
                      <a:pt x="22" y="1307"/>
                    </a:lnTo>
                    <a:cubicBezTo>
                      <a:pt x="352" y="1200"/>
                      <a:pt x="693" y="1083"/>
                      <a:pt x="1056" y="945"/>
                    </a:cubicBezTo>
                    <a:cubicBezTo>
                      <a:pt x="2212" y="530"/>
                      <a:pt x="3515" y="64"/>
                      <a:pt x="4817" y="64"/>
                    </a:cubicBezTo>
                    <a:cubicBezTo>
                      <a:pt x="4957" y="64"/>
                      <a:pt x="5096" y="70"/>
                      <a:pt x="5236" y="81"/>
                    </a:cubicBezTo>
                    <a:cubicBezTo>
                      <a:pt x="6132" y="156"/>
                      <a:pt x="6889" y="443"/>
                      <a:pt x="7635" y="710"/>
                    </a:cubicBezTo>
                    <a:cubicBezTo>
                      <a:pt x="8477" y="1019"/>
                      <a:pt x="9362" y="1350"/>
                      <a:pt x="10418" y="1360"/>
                    </a:cubicBezTo>
                    <a:lnTo>
                      <a:pt x="10482" y="1360"/>
                    </a:lnTo>
                    <a:cubicBezTo>
                      <a:pt x="11516" y="1360"/>
                      <a:pt x="12316" y="1062"/>
                      <a:pt x="13169" y="763"/>
                    </a:cubicBezTo>
                    <a:cubicBezTo>
                      <a:pt x="13713" y="561"/>
                      <a:pt x="14267" y="390"/>
                      <a:pt x="14843" y="273"/>
                    </a:cubicBezTo>
                    <a:cubicBezTo>
                      <a:pt x="15393" y="166"/>
                      <a:pt x="15893" y="119"/>
                      <a:pt x="16362" y="119"/>
                    </a:cubicBezTo>
                    <a:cubicBezTo>
                      <a:pt x="17669" y="119"/>
                      <a:pt x="18744" y="481"/>
                      <a:pt x="20015" y="913"/>
                    </a:cubicBezTo>
                    <a:cubicBezTo>
                      <a:pt x="20260" y="998"/>
                      <a:pt x="20505" y="1083"/>
                      <a:pt x="20761" y="1158"/>
                    </a:cubicBezTo>
                    <a:lnTo>
                      <a:pt x="20783" y="1094"/>
                    </a:lnTo>
                    <a:cubicBezTo>
                      <a:pt x="20527" y="1019"/>
                      <a:pt x="20281" y="934"/>
                      <a:pt x="20036" y="849"/>
                    </a:cubicBezTo>
                    <a:cubicBezTo>
                      <a:pt x="18760" y="418"/>
                      <a:pt x="17679" y="50"/>
                      <a:pt x="16362" y="50"/>
                    </a:cubicBezTo>
                    <a:cubicBezTo>
                      <a:pt x="15886" y="50"/>
                      <a:pt x="15380" y="98"/>
                      <a:pt x="14822" y="209"/>
                    </a:cubicBezTo>
                    <a:cubicBezTo>
                      <a:pt x="14246" y="326"/>
                      <a:pt x="13681" y="497"/>
                      <a:pt x="13137" y="710"/>
                    </a:cubicBezTo>
                    <a:cubicBezTo>
                      <a:pt x="12300" y="1013"/>
                      <a:pt x="11494" y="1286"/>
                      <a:pt x="10476" y="1286"/>
                    </a:cubicBezTo>
                    <a:cubicBezTo>
                      <a:pt x="10457" y="1286"/>
                      <a:pt x="10438" y="1286"/>
                      <a:pt x="10418" y="1286"/>
                    </a:cubicBezTo>
                    <a:cubicBezTo>
                      <a:pt x="9362" y="1275"/>
                      <a:pt x="8488" y="955"/>
                      <a:pt x="7646" y="646"/>
                    </a:cubicBezTo>
                    <a:cubicBezTo>
                      <a:pt x="6910" y="379"/>
                      <a:pt x="6132" y="92"/>
                      <a:pt x="5236" y="17"/>
                    </a:cubicBezTo>
                    <a:cubicBezTo>
                      <a:pt x="5095" y="6"/>
                      <a:pt x="4955" y="0"/>
                      <a:pt x="48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2"/>
              <p:cNvSpPr/>
              <p:nvPr/>
            </p:nvSpPr>
            <p:spPr>
              <a:xfrm>
                <a:off x="2185600" y="740875"/>
                <a:ext cx="165050" cy="434000"/>
              </a:xfrm>
              <a:custGeom>
                <a:rect b="b" l="l" r="r" t="t"/>
                <a:pathLst>
                  <a:path extrusionOk="0" h="17360" w="6602">
                    <a:moveTo>
                      <a:pt x="65" y="0"/>
                    </a:moveTo>
                    <a:lnTo>
                      <a:pt x="1" y="22"/>
                    </a:lnTo>
                    <a:cubicBezTo>
                      <a:pt x="1835" y="5343"/>
                      <a:pt x="3936" y="10706"/>
                      <a:pt x="5972" y="15899"/>
                    </a:cubicBezTo>
                    <a:lnTo>
                      <a:pt x="6548" y="17360"/>
                    </a:lnTo>
                    <a:lnTo>
                      <a:pt x="6601" y="17328"/>
                    </a:lnTo>
                    <a:lnTo>
                      <a:pt x="6036" y="15878"/>
                    </a:lnTo>
                    <a:cubicBezTo>
                      <a:pt x="4000" y="10685"/>
                      <a:pt x="1899" y="5321"/>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2"/>
              <p:cNvSpPr/>
              <p:nvPr/>
            </p:nvSpPr>
            <p:spPr>
              <a:xfrm>
                <a:off x="2157625" y="732075"/>
                <a:ext cx="144775" cy="442800"/>
              </a:xfrm>
              <a:custGeom>
                <a:rect b="b" l="l" r="r" t="t"/>
                <a:pathLst>
                  <a:path extrusionOk="0" h="17712" w="5791">
                    <a:moveTo>
                      <a:pt x="64" y="1"/>
                    </a:moveTo>
                    <a:lnTo>
                      <a:pt x="0" y="22"/>
                    </a:lnTo>
                    <a:cubicBezTo>
                      <a:pt x="2090" y="6793"/>
                      <a:pt x="3903" y="12423"/>
                      <a:pt x="5726" y="17712"/>
                    </a:cubicBezTo>
                    <a:lnTo>
                      <a:pt x="5790" y="17691"/>
                    </a:lnTo>
                    <a:cubicBezTo>
                      <a:pt x="3978" y="12402"/>
                      <a:pt x="2154" y="6772"/>
                      <a:pt x="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2"/>
              <p:cNvSpPr/>
              <p:nvPr/>
            </p:nvSpPr>
            <p:spPr>
              <a:xfrm>
                <a:off x="2129900" y="727025"/>
                <a:ext cx="123975" cy="448125"/>
              </a:xfrm>
              <a:custGeom>
                <a:rect b="b" l="l" r="r" t="t"/>
                <a:pathLst>
                  <a:path extrusionOk="0" h="17925" w="4959">
                    <a:moveTo>
                      <a:pt x="64" y="0"/>
                    </a:moveTo>
                    <a:lnTo>
                      <a:pt x="0" y="11"/>
                    </a:lnTo>
                    <a:cubicBezTo>
                      <a:pt x="672" y="2442"/>
                      <a:pt x="1333" y="4905"/>
                      <a:pt x="1962" y="7272"/>
                    </a:cubicBezTo>
                    <a:cubicBezTo>
                      <a:pt x="2901" y="10759"/>
                      <a:pt x="3860" y="14352"/>
                      <a:pt x="4895" y="17925"/>
                    </a:cubicBezTo>
                    <a:lnTo>
                      <a:pt x="4959" y="17903"/>
                    </a:lnTo>
                    <a:cubicBezTo>
                      <a:pt x="3914" y="14331"/>
                      <a:pt x="2965" y="10738"/>
                      <a:pt x="2026" y="7262"/>
                    </a:cubicBezTo>
                    <a:cubicBezTo>
                      <a:pt x="1397" y="4884"/>
                      <a:pt x="736" y="2431"/>
                      <a:pt x="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2"/>
              <p:cNvSpPr/>
              <p:nvPr/>
            </p:nvSpPr>
            <p:spPr>
              <a:xfrm>
                <a:off x="2101900" y="726225"/>
                <a:ext cx="102925" cy="436125"/>
              </a:xfrm>
              <a:custGeom>
                <a:rect b="b" l="l" r="r" t="t"/>
                <a:pathLst>
                  <a:path extrusionOk="0" h="17445" w="4117">
                    <a:moveTo>
                      <a:pt x="65" y="0"/>
                    </a:moveTo>
                    <a:lnTo>
                      <a:pt x="1" y="11"/>
                    </a:lnTo>
                    <a:cubicBezTo>
                      <a:pt x="299" y="1141"/>
                      <a:pt x="662" y="2261"/>
                      <a:pt x="1078" y="3359"/>
                    </a:cubicBezTo>
                    <a:cubicBezTo>
                      <a:pt x="1600" y="4798"/>
                      <a:pt x="2144" y="6291"/>
                      <a:pt x="2389" y="7859"/>
                    </a:cubicBezTo>
                    <a:cubicBezTo>
                      <a:pt x="2496" y="8594"/>
                      <a:pt x="2613" y="9320"/>
                      <a:pt x="2720" y="10023"/>
                    </a:cubicBezTo>
                    <a:cubicBezTo>
                      <a:pt x="3114" y="12550"/>
                      <a:pt x="3477" y="14928"/>
                      <a:pt x="4053" y="17445"/>
                    </a:cubicBezTo>
                    <a:lnTo>
                      <a:pt x="4117" y="17434"/>
                    </a:lnTo>
                    <a:cubicBezTo>
                      <a:pt x="3541" y="14907"/>
                      <a:pt x="3178" y="12529"/>
                      <a:pt x="2795" y="10013"/>
                    </a:cubicBezTo>
                    <a:cubicBezTo>
                      <a:pt x="2677" y="9309"/>
                      <a:pt x="2571" y="8573"/>
                      <a:pt x="2453" y="7837"/>
                    </a:cubicBezTo>
                    <a:cubicBezTo>
                      <a:pt x="2208" y="6270"/>
                      <a:pt x="1664" y="4777"/>
                      <a:pt x="1142" y="3327"/>
                    </a:cubicBezTo>
                    <a:cubicBezTo>
                      <a:pt x="726" y="2239"/>
                      <a:pt x="363" y="112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2"/>
              <p:cNvSpPr/>
              <p:nvPr/>
            </p:nvSpPr>
            <p:spPr>
              <a:xfrm>
                <a:off x="2072850" y="729150"/>
                <a:ext cx="84275" cy="420400"/>
              </a:xfrm>
              <a:custGeom>
                <a:rect b="b" l="l" r="r" t="t"/>
                <a:pathLst>
                  <a:path extrusionOk="0" h="16816" w="3371">
                    <a:moveTo>
                      <a:pt x="65" y="0"/>
                    </a:moveTo>
                    <a:lnTo>
                      <a:pt x="1" y="11"/>
                    </a:lnTo>
                    <a:cubicBezTo>
                      <a:pt x="224" y="1120"/>
                      <a:pt x="608" y="2208"/>
                      <a:pt x="982" y="3253"/>
                    </a:cubicBezTo>
                    <a:cubicBezTo>
                      <a:pt x="1451" y="4553"/>
                      <a:pt x="1920" y="5908"/>
                      <a:pt x="2101" y="7294"/>
                    </a:cubicBezTo>
                    <a:cubicBezTo>
                      <a:pt x="2240" y="8381"/>
                      <a:pt x="2357" y="9480"/>
                      <a:pt x="2474" y="10546"/>
                    </a:cubicBezTo>
                    <a:cubicBezTo>
                      <a:pt x="2688" y="12593"/>
                      <a:pt x="2912" y="14715"/>
                      <a:pt x="3306" y="16816"/>
                    </a:cubicBezTo>
                    <a:lnTo>
                      <a:pt x="3370" y="16805"/>
                    </a:lnTo>
                    <a:cubicBezTo>
                      <a:pt x="2976" y="14705"/>
                      <a:pt x="2752" y="12593"/>
                      <a:pt x="2538" y="10546"/>
                    </a:cubicBezTo>
                    <a:cubicBezTo>
                      <a:pt x="2421" y="9480"/>
                      <a:pt x="2304" y="8371"/>
                      <a:pt x="2165" y="7283"/>
                    </a:cubicBezTo>
                    <a:cubicBezTo>
                      <a:pt x="1984" y="5897"/>
                      <a:pt x="1515" y="4543"/>
                      <a:pt x="1046" y="3231"/>
                    </a:cubicBezTo>
                    <a:cubicBezTo>
                      <a:pt x="672" y="2186"/>
                      <a:pt x="299" y="1099"/>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2"/>
              <p:cNvSpPr/>
              <p:nvPr/>
            </p:nvSpPr>
            <p:spPr>
              <a:xfrm>
                <a:off x="2044600" y="736875"/>
                <a:ext cx="64000" cy="407625"/>
              </a:xfrm>
              <a:custGeom>
                <a:rect b="b" l="l" r="r" t="t"/>
                <a:pathLst>
                  <a:path extrusionOk="0" h="16305" w="2560">
                    <a:moveTo>
                      <a:pt x="64" y="1"/>
                    </a:moveTo>
                    <a:lnTo>
                      <a:pt x="0" y="11"/>
                    </a:lnTo>
                    <a:cubicBezTo>
                      <a:pt x="171" y="1120"/>
                      <a:pt x="491" y="2229"/>
                      <a:pt x="789" y="3295"/>
                    </a:cubicBezTo>
                    <a:cubicBezTo>
                      <a:pt x="1152" y="4575"/>
                      <a:pt x="1525" y="5897"/>
                      <a:pt x="1664" y="7219"/>
                    </a:cubicBezTo>
                    <a:cubicBezTo>
                      <a:pt x="1781" y="8360"/>
                      <a:pt x="1866" y="9544"/>
                      <a:pt x="1941" y="10685"/>
                    </a:cubicBezTo>
                    <a:cubicBezTo>
                      <a:pt x="2080" y="12540"/>
                      <a:pt x="2218" y="14449"/>
                      <a:pt x="2495" y="16304"/>
                    </a:cubicBezTo>
                    <a:lnTo>
                      <a:pt x="2559" y="16294"/>
                    </a:lnTo>
                    <a:cubicBezTo>
                      <a:pt x="2282" y="14438"/>
                      <a:pt x="2144" y="12530"/>
                      <a:pt x="2016" y="10674"/>
                    </a:cubicBezTo>
                    <a:cubicBezTo>
                      <a:pt x="1930" y="9533"/>
                      <a:pt x="1845" y="8360"/>
                      <a:pt x="1728" y="7209"/>
                    </a:cubicBezTo>
                    <a:cubicBezTo>
                      <a:pt x="1589" y="5887"/>
                      <a:pt x="1216" y="4554"/>
                      <a:pt x="853" y="3274"/>
                    </a:cubicBezTo>
                    <a:cubicBezTo>
                      <a:pt x="523" y="2197"/>
                      <a:pt x="267" y="1109"/>
                      <a:pt x="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2"/>
              <p:cNvSpPr/>
              <p:nvPr/>
            </p:nvSpPr>
            <p:spPr>
              <a:xfrm>
                <a:off x="2016325" y="746200"/>
                <a:ext cx="43750" cy="408150"/>
              </a:xfrm>
              <a:custGeom>
                <a:rect b="b" l="l" r="r" t="t"/>
                <a:pathLst>
                  <a:path extrusionOk="0" h="16326" w="1750">
                    <a:moveTo>
                      <a:pt x="1" y="1"/>
                    </a:moveTo>
                    <a:cubicBezTo>
                      <a:pt x="118" y="1056"/>
                      <a:pt x="310" y="2133"/>
                      <a:pt x="502" y="3178"/>
                    </a:cubicBezTo>
                    <a:cubicBezTo>
                      <a:pt x="779" y="4639"/>
                      <a:pt x="1057" y="6164"/>
                      <a:pt x="1089" y="7635"/>
                    </a:cubicBezTo>
                    <a:cubicBezTo>
                      <a:pt x="1099" y="8211"/>
                      <a:pt x="1067" y="8787"/>
                      <a:pt x="1003" y="9363"/>
                    </a:cubicBezTo>
                    <a:cubicBezTo>
                      <a:pt x="929" y="10184"/>
                      <a:pt x="854" y="11037"/>
                      <a:pt x="993" y="11911"/>
                    </a:cubicBezTo>
                    <a:cubicBezTo>
                      <a:pt x="1067" y="12327"/>
                      <a:pt x="1142" y="12754"/>
                      <a:pt x="1217" y="13191"/>
                    </a:cubicBezTo>
                    <a:cubicBezTo>
                      <a:pt x="1398" y="14236"/>
                      <a:pt x="1579" y="15313"/>
                      <a:pt x="1686" y="16326"/>
                    </a:cubicBezTo>
                    <a:lnTo>
                      <a:pt x="1750" y="16315"/>
                    </a:lnTo>
                    <a:cubicBezTo>
                      <a:pt x="1654" y="15313"/>
                      <a:pt x="1462" y="14236"/>
                      <a:pt x="1281" y="13191"/>
                    </a:cubicBezTo>
                    <a:cubicBezTo>
                      <a:pt x="1206" y="12743"/>
                      <a:pt x="1131" y="12317"/>
                      <a:pt x="1057" y="11901"/>
                    </a:cubicBezTo>
                    <a:cubicBezTo>
                      <a:pt x="918" y="11037"/>
                      <a:pt x="1003" y="10184"/>
                      <a:pt x="1067" y="9374"/>
                    </a:cubicBezTo>
                    <a:cubicBezTo>
                      <a:pt x="1131" y="8798"/>
                      <a:pt x="1163" y="8211"/>
                      <a:pt x="1163" y="7635"/>
                    </a:cubicBezTo>
                    <a:cubicBezTo>
                      <a:pt x="1121" y="6153"/>
                      <a:pt x="833" y="4629"/>
                      <a:pt x="566" y="3157"/>
                    </a:cubicBezTo>
                    <a:cubicBezTo>
                      <a:pt x="374" y="2123"/>
                      <a:pt x="182" y="1046"/>
                      <a:pt x="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2"/>
              <p:cNvSpPr/>
              <p:nvPr/>
            </p:nvSpPr>
            <p:spPr>
              <a:xfrm>
                <a:off x="1987025" y="753925"/>
                <a:ext cx="25075" cy="414550"/>
              </a:xfrm>
              <a:custGeom>
                <a:rect b="b" l="l" r="r" t="t"/>
                <a:pathLst>
                  <a:path extrusionOk="0" h="16582" w="1003">
                    <a:moveTo>
                      <a:pt x="53" y="1"/>
                    </a:moveTo>
                    <a:cubicBezTo>
                      <a:pt x="107" y="961"/>
                      <a:pt x="203" y="1942"/>
                      <a:pt x="309" y="2901"/>
                    </a:cubicBezTo>
                    <a:cubicBezTo>
                      <a:pt x="491" y="4639"/>
                      <a:pt x="672" y="6431"/>
                      <a:pt x="565" y="8148"/>
                    </a:cubicBezTo>
                    <a:cubicBezTo>
                      <a:pt x="523" y="8659"/>
                      <a:pt x="437" y="9171"/>
                      <a:pt x="331" y="9672"/>
                    </a:cubicBezTo>
                    <a:cubicBezTo>
                      <a:pt x="160" y="10536"/>
                      <a:pt x="0" y="11357"/>
                      <a:pt x="181" y="12285"/>
                    </a:cubicBezTo>
                    <a:cubicBezTo>
                      <a:pt x="256" y="12637"/>
                      <a:pt x="331" y="12989"/>
                      <a:pt x="405" y="13330"/>
                    </a:cubicBezTo>
                    <a:cubicBezTo>
                      <a:pt x="629" y="14385"/>
                      <a:pt x="864" y="15473"/>
                      <a:pt x="917" y="16582"/>
                    </a:cubicBezTo>
                    <a:lnTo>
                      <a:pt x="1002" y="16582"/>
                    </a:lnTo>
                    <a:cubicBezTo>
                      <a:pt x="938" y="15473"/>
                      <a:pt x="704" y="14375"/>
                      <a:pt x="480" y="13319"/>
                    </a:cubicBezTo>
                    <a:cubicBezTo>
                      <a:pt x="405" y="12978"/>
                      <a:pt x="331" y="12626"/>
                      <a:pt x="256" y="12285"/>
                    </a:cubicBezTo>
                    <a:cubicBezTo>
                      <a:pt x="85" y="11357"/>
                      <a:pt x="245" y="10547"/>
                      <a:pt x="405" y="9694"/>
                    </a:cubicBezTo>
                    <a:cubicBezTo>
                      <a:pt x="512" y="9182"/>
                      <a:pt x="597" y="8670"/>
                      <a:pt x="640" y="8158"/>
                    </a:cubicBezTo>
                    <a:cubicBezTo>
                      <a:pt x="746" y="6431"/>
                      <a:pt x="555" y="4639"/>
                      <a:pt x="373" y="2891"/>
                    </a:cubicBezTo>
                    <a:cubicBezTo>
                      <a:pt x="267" y="1942"/>
                      <a:pt x="171" y="950"/>
                      <a:pt x="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2"/>
              <p:cNvSpPr/>
              <p:nvPr/>
            </p:nvSpPr>
            <p:spPr>
              <a:xfrm>
                <a:off x="1937175" y="756600"/>
                <a:ext cx="30675" cy="417750"/>
              </a:xfrm>
              <a:custGeom>
                <a:rect b="b" l="l" r="r" t="t"/>
                <a:pathLst>
                  <a:path extrusionOk="0" h="16710" w="1227">
                    <a:moveTo>
                      <a:pt x="917" y="1"/>
                    </a:moveTo>
                    <a:cubicBezTo>
                      <a:pt x="917" y="886"/>
                      <a:pt x="960" y="1813"/>
                      <a:pt x="992" y="2698"/>
                    </a:cubicBezTo>
                    <a:cubicBezTo>
                      <a:pt x="1077" y="4596"/>
                      <a:pt x="1162" y="6558"/>
                      <a:pt x="917" y="8424"/>
                    </a:cubicBezTo>
                    <a:cubicBezTo>
                      <a:pt x="832" y="8904"/>
                      <a:pt x="714" y="9373"/>
                      <a:pt x="544" y="9832"/>
                    </a:cubicBezTo>
                    <a:cubicBezTo>
                      <a:pt x="277" y="10621"/>
                      <a:pt x="0" y="11453"/>
                      <a:pt x="256" y="12316"/>
                    </a:cubicBezTo>
                    <a:cubicBezTo>
                      <a:pt x="693" y="13777"/>
                      <a:pt x="981" y="15014"/>
                      <a:pt x="981" y="16710"/>
                    </a:cubicBezTo>
                    <a:lnTo>
                      <a:pt x="1045" y="16710"/>
                    </a:lnTo>
                    <a:cubicBezTo>
                      <a:pt x="1034" y="15004"/>
                      <a:pt x="768" y="13756"/>
                      <a:pt x="320" y="12284"/>
                    </a:cubicBezTo>
                    <a:cubicBezTo>
                      <a:pt x="75" y="11442"/>
                      <a:pt x="331" y="10674"/>
                      <a:pt x="608" y="9843"/>
                    </a:cubicBezTo>
                    <a:cubicBezTo>
                      <a:pt x="778" y="9384"/>
                      <a:pt x="906" y="8915"/>
                      <a:pt x="981" y="8424"/>
                    </a:cubicBezTo>
                    <a:cubicBezTo>
                      <a:pt x="1226" y="6558"/>
                      <a:pt x="1141" y="4596"/>
                      <a:pt x="1056" y="2698"/>
                    </a:cubicBezTo>
                    <a:cubicBezTo>
                      <a:pt x="1024" y="1803"/>
                      <a:pt x="981" y="886"/>
                      <a:pt x="9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2"/>
              <p:cNvSpPr/>
              <p:nvPr/>
            </p:nvSpPr>
            <p:spPr>
              <a:xfrm>
                <a:off x="1899575" y="753400"/>
                <a:ext cx="33875" cy="413750"/>
              </a:xfrm>
              <a:custGeom>
                <a:rect b="b" l="l" r="r" t="t"/>
                <a:pathLst>
                  <a:path extrusionOk="0" h="16550" w="1355">
                    <a:moveTo>
                      <a:pt x="1291" y="1"/>
                    </a:moveTo>
                    <a:cubicBezTo>
                      <a:pt x="1248" y="864"/>
                      <a:pt x="1237" y="1749"/>
                      <a:pt x="1237" y="2613"/>
                    </a:cubicBezTo>
                    <a:cubicBezTo>
                      <a:pt x="1227" y="4468"/>
                      <a:pt x="1216" y="6377"/>
                      <a:pt x="886" y="8201"/>
                    </a:cubicBezTo>
                    <a:cubicBezTo>
                      <a:pt x="790" y="8627"/>
                      <a:pt x="672" y="9064"/>
                      <a:pt x="534" y="9480"/>
                    </a:cubicBezTo>
                    <a:cubicBezTo>
                      <a:pt x="257" y="10354"/>
                      <a:pt x="1" y="11186"/>
                      <a:pt x="225" y="12135"/>
                    </a:cubicBezTo>
                    <a:cubicBezTo>
                      <a:pt x="608" y="13735"/>
                      <a:pt x="608" y="15206"/>
                      <a:pt x="544" y="16550"/>
                    </a:cubicBezTo>
                    <a:lnTo>
                      <a:pt x="608" y="16550"/>
                    </a:lnTo>
                    <a:cubicBezTo>
                      <a:pt x="672" y="15195"/>
                      <a:pt x="672" y="13724"/>
                      <a:pt x="288" y="12125"/>
                    </a:cubicBezTo>
                    <a:cubicBezTo>
                      <a:pt x="65" y="11186"/>
                      <a:pt x="331" y="10365"/>
                      <a:pt x="598" y="9501"/>
                    </a:cubicBezTo>
                    <a:cubicBezTo>
                      <a:pt x="736" y="9075"/>
                      <a:pt x="854" y="8648"/>
                      <a:pt x="950" y="8211"/>
                    </a:cubicBezTo>
                    <a:cubicBezTo>
                      <a:pt x="1291" y="6377"/>
                      <a:pt x="1301" y="4458"/>
                      <a:pt x="1312" y="2613"/>
                    </a:cubicBezTo>
                    <a:cubicBezTo>
                      <a:pt x="1312" y="1749"/>
                      <a:pt x="1323" y="854"/>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2"/>
              <p:cNvSpPr/>
              <p:nvPr/>
            </p:nvSpPr>
            <p:spPr>
              <a:xfrm>
                <a:off x="1864925" y="745675"/>
                <a:ext cx="40550" cy="405225"/>
              </a:xfrm>
              <a:custGeom>
                <a:rect b="b" l="l" r="r" t="t"/>
                <a:pathLst>
                  <a:path extrusionOk="0" h="16209" w="1622">
                    <a:moveTo>
                      <a:pt x="1547" y="0"/>
                    </a:moveTo>
                    <a:cubicBezTo>
                      <a:pt x="1483" y="704"/>
                      <a:pt x="1429" y="1419"/>
                      <a:pt x="1376" y="2112"/>
                    </a:cubicBezTo>
                    <a:cubicBezTo>
                      <a:pt x="1237" y="3988"/>
                      <a:pt x="1088" y="5929"/>
                      <a:pt x="662" y="7806"/>
                    </a:cubicBezTo>
                    <a:cubicBezTo>
                      <a:pt x="267" y="9586"/>
                      <a:pt x="214" y="11367"/>
                      <a:pt x="160" y="13105"/>
                    </a:cubicBezTo>
                    <a:cubicBezTo>
                      <a:pt x="128" y="14118"/>
                      <a:pt x="96" y="15163"/>
                      <a:pt x="0" y="16208"/>
                    </a:cubicBezTo>
                    <a:lnTo>
                      <a:pt x="64" y="16208"/>
                    </a:lnTo>
                    <a:cubicBezTo>
                      <a:pt x="160" y="15163"/>
                      <a:pt x="192" y="14108"/>
                      <a:pt x="224" y="13095"/>
                    </a:cubicBezTo>
                    <a:cubicBezTo>
                      <a:pt x="278" y="11378"/>
                      <a:pt x="331" y="9586"/>
                      <a:pt x="725" y="7816"/>
                    </a:cubicBezTo>
                    <a:cubicBezTo>
                      <a:pt x="1152" y="5929"/>
                      <a:pt x="1301" y="3988"/>
                      <a:pt x="1440" y="2112"/>
                    </a:cubicBezTo>
                    <a:cubicBezTo>
                      <a:pt x="1493" y="1419"/>
                      <a:pt x="1547" y="704"/>
                      <a:pt x="1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2"/>
              <p:cNvSpPr/>
              <p:nvPr/>
            </p:nvSpPr>
            <p:spPr>
              <a:xfrm>
                <a:off x="1816400" y="735800"/>
                <a:ext cx="60800" cy="406300"/>
              </a:xfrm>
              <a:custGeom>
                <a:rect b="b" l="l" r="r" t="t"/>
                <a:pathLst>
                  <a:path extrusionOk="0" h="16252" w="2432">
                    <a:moveTo>
                      <a:pt x="2357" y="1"/>
                    </a:moveTo>
                    <a:cubicBezTo>
                      <a:pt x="2315" y="310"/>
                      <a:pt x="2272" y="619"/>
                      <a:pt x="2229" y="939"/>
                    </a:cubicBezTo>
                    <a:cubicBezTo>
                      <a:pt x="1909" y="3104"/>
                      <a:pt x="1579" y="5354"/>
                      <a:pt x="1003" y="7550"/>
                    </a:cubicBezTo>
                    <a:cubicBezTo>
                      <a:pt x="545" y="9320"/>
                      <a:pt x="427" y="11133"/>
                      <a:pt x="310" y="12893"/>
                    </a:cubicBezTo>
                    <a:cubicBezTo>
                      <a:pt x="235" y="13991"/>
                      <a:pt x="161" y="15132"/>
                      <a:pt x="1" y="16241"/>
                    </a:cubicBezTo>
                    <a:lnTo>
                      <a:pt x="65" y="16251"/>
                    </a:lnTo>
                    <a:cubicBezTo>
                      <a:pt x="225" y="15132"/>
                      <a:pt x="299" y="14001"/>
                      <a:pt x="374" y="12893"/>
                    </a:cubicBezTo>
                    <a:cubicBezTo>
                      <a:pt x="491" y="11144"/>
                      <a:pt x="609" y="9331"/>
                      <a:pt x="1067" y="7561"/>
                    </a:cubicBezTo>
                    <a:cubicBezTo>
                      <a:pt x="1653" y="5364"/>
                      <a:pt x="1973" y="3114"/>
                      <a:pt x="2293" y="950"/>
                    </a:cubicBezTo>
                    <a:cubicBezTo>
                      <a:pt x="2336" y="641"/>
                      <a:pt x="2379" y="321"/>
                      <a:pt x="2432" y="12"/>
                    </a:cubicBezTo>
                    <a:lnTo>
                      <a:pt x="23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2"/>
              <p:cNvSpPr/>
              <p:nvPr/>
            </p:nvSpPr>
            <p:spPr>
              <a:xfrm>
                <a:off x="1767900" y="727550"/>
                <a:ext cx="81050" cy="423600"/>
              </a:xfrm>
              <a:custGeom>
                <a:rect b="b" l="l" r="r" t="t"/>
                <a:pathLst>
                  <a:path extrusionOk="0" h="16944" w="3242">
                    <a:moveTo>
                      <a:pt x="3178" y="0"/>
                    </a:moveTo>
                    <a:cubicBezTo>
                      <a:pt x="2186" y="5044"/>
                      <a:pt x="1173" y="10418"/>
                      <a:pt x="0" y="16923"/>
                    </a:cubicBezTo>
                    <a:lnTo>
                      <a:pt x="64" y="16944"/>
                    </a:lnTo>
                    <a:cubicBezTo>
                      <a:pt x="1237" y="10429"/>
                      <a:pt x="2250" y="5055"/>
                      <a:pt x="3242" y="11"/>
                    </a:cubicBezTo>
                    <a:lnTo>
                      <a:pt x="31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2"/>
              <p:cNvSpPr/>
              <p:nvPr/>
            </p:nvSpPr>
            <p:spPr>
              <a:xfrm>
                <a:off x="1720450" y="723550"/>
                <a:ext cx="100500" cy="439875"/>
              </a:xfrm>
              <a:custGeom>
                <a:rect b="b" l="l" r="r" t="t"/>
                <a:pathLst>
                  <a:path extrusionOk="0" h="17595" w="4020">
                    <a:moveTo>
                      <a:pt x="3945" y="0"/>
                    </a:moveTo>
                    <a:cubicBezTo>
                      <a:pt x="2847" y="4639"/>
                      <a:pt x="1877" y="9064"/>
                      <a:pt x="842" y="13745"/>
                    </a:cubicBezTo>
                    <a:cubicBezTo>
                      <a:pt x="565" y="15014"/>
                      <a:pt x="288" y="16294"/>
                      <a:pt x="0" y="17573"/>
                    </a:cubicBezTo>
                    <a:lnTo>
                      <a:pt x="64" y="17594"/>
                    </a:lnTo>
                    <a:cubicBezTo>
                      <a:pt x="352" y="16304"/>
                      <a:pt x="629" y="15025"/>
                      <a:pt x="917" y="13756"/>
                    </a:cubicBezTo>
                    <a:cubicBezTo>
                      <a:pt x="1941" y="9075"/>
                      <a:pt x="2911" y="4660"/>
                      <a:pt x="4020" y="22"/>
                    </a:cubicBezTo>
                    <a:lnTo>
                      <a:pt x="39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2"/>
              <p:cNvSpPr/>
              <p:nvPr/>
            </p:nvSpPr>
            <p:spPr>
              <a:xfrm>
                <a:off x="1671925" y="726750"/>
                <a:ext cx="120775" cy="446800"/>
              </a:xfrm>
              <a:custGeom>
                <a:rect b="b" l="l" r="r" t="t"/>
                <a:pathLst>
                  <a:path extrusionOk="0" h="17872" w="4831">
                    <a:moveTo>
                      <a:pt x="4767" y="0"/>
                    </a:moveTo>
                    <a:cubicBezTo>
                      <a:pt x="3871" y="3114"/>
                      <a:pt x="3061" y="6249"/>
                      <a:pt x="2282" y="9288"/>
                    </a:cubicBezTo>
                    <a:cubicBezTo>
                      <a:pt x="1557" y="12082"/>
                      <a:pt x="821" y="14982"/>
                      <a:pt x="0" y="17861"/>
                    </a:cubicBezTo>
                    <a:lnTo>
                      <a:pt x="64" y="17872"/>
                    </a:lnTo>
                    <a:cubicBezTo>
                      <a:pt x="885" y="14993"/>
                      <a:pt x="1621" y="12103"/>
                      <a:pt x="2346" y="9299"/>
                    </a:cubicBezTo>
                    <a:cubicBezTo>
                      <a:pt x="3125" y="6270"/>
                      <a:pt x="3935" y="3135"/>
                      <a:pt x="4831" y="11"/>
                    </a:cubicBezTo>
                    <a:lnTo>
                      <a:pt x="47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2"/>
              <p:cNvSpPr/>
              <p:nvPr/>
            </p:nvSpPr>
            <p:spPr>
              <a:xfrm>
                <a:off x="1622600" y="734475"/>
                <a:ext cx="141850" cy="443075"/>
              </a:xfrm>
              <a:custGeom>
                <a:rect b="b" l="l" r="r" t="t"/>
                <a:pathLst>
                  <a:path extrusionOk="0" h="17723" w="5674">
                    <a:moveTo>
                      <a:pt x="5609" y="1"/>
                    </a:moveTo>
                    <a:cubicBezTo>
                      <a:pt x="4426" y="3317"/>
                      <a:pt x="3413" y="6697"/>
                      <a:pt x="2421" y="9960"/>
                    </a:cubicBezTo>
                    <a:cubicBezTo>
                      <a:pt x="1653" y="12498"/>
                      <a:pt x="864" y="15121"/>
                      <a:pt x="1" y="17701"/>
                    </a:cubicBezTo>
                    <a:lnTo>
                      <a:pt x="65" y="17723"/>
                    </a:lnTo>
                    <a:cubicBezTo>
                      <a:pt x="928" y="15142"/>
                      <a:pt x="1717" y="12519"/>
                      <a:pt x="2485" y="9981"/>
                    </a:cubicBezTo>
                    <a:cubicBezTo>
                      <a:pt x="3477" y="6708"/>
                      <a:pt x="4490" y="3338"/>
                      <a:pt x="5673" y="22"/>
                    </a:cubicBezTo>
                    <a:lnTo>
                      <a:pt x="56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2"/>
              <p:cNvSpPr/>
              <p:nvPr/>
            </p:nvSpPr>
            <p:spPr>
              <a:xfrm>
                <a:off x="1574100" y="744600"/>
                <a:ext cx="162100" cy="433225"/>
              </a:xfrm>
              <a:custGeom>
                <a:rect b="b" l="l" r="r" t="t"/>
                <a:pathLst>
                  <a:path extrusionOk="0" h="17329" w="6484">
                    <a:moveTo>
                      <a:pt x="6419" y="1"/>
                    </a:moveTo>
                    <a:cubicBezTo>
                      <a:pt x="4894" y="3509"/>
                      <a:pt x="3636" y="7113"/>
                      <a:pt x="2421" y="10589"/>
                    </a:cubicBezTo>
                    <a:cubicBezTo>
                      <a:pt x="1653" y="12796"/>
                      <a:pt x="864" y="15068"/>
                      <a:pt x="0" y="17307"/>
                    </a:cubicBezTo>
                    <a:lnTo>
                      <a:pt x="64" y="17328"/>
                    </a:lnTo>
                    <a:cubicBezTo>
                      <a:pt x="917" y="15089"/>
                      <a:pt x="1717" y="12818"/>
                      <a:pt x="2485" y="10610"/>
                    </a:cubicBezTo>
                    <a:cubicBezTo>
                      <a:pt x="3689" y="7134"/>
                      <a:pt x="4948" y="3530"/>
                      <a:pt x="6483" y="22"/>
                    </a:cubicBezTo>
                    <a:lnTo>
                      <a:pt x="64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6" name="Google Shape;1776;p62"/>
            <p:cNvSpPr/>
            <p:nvPr/>
          </p:nvSpPr>
          <p:spPr>
            <a:xfrm flipH="1">
              <a:off x="5905476" y="1006875"/>
              <a:ext cx="2225400" cy="2746800"/>
            </a:xfrm>
            <a:prstGeom prst="round1Rect">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2"/>
            <p:cNvSpPr/>
            <p:nvPr/>
          </p:nvSpPr>
          <p:spPr>
            <a:xfrm>
              <a:off x="6151913" y="2795775"/>
              <a:ext cx="344700" cy="3447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2"/>
            <p:cNvSpPr/>
            <p:nvPr/>
          </p:nvSpPr>
          <p:spPr>
            <a:xfrm>
              <a:off x="7114425" y="1592375"/>
              <a:ext cx="633900" cy="6339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2"/>
            <p:cNvSpPr/>
            <p:nvPr/>
          </p:nvSpPr>
          <p:spPr>
            <a:xfrm>
              <a:off x="7678913" y="2712188"/>
              <a:ext cx="186300" cy="1863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2"/>
            <p:cNvSpPr/>
            <p:nvPr/>
          </p:nvSpPr>
          <p:spPr>
            <a:xfrm>
              <a:off x="6915590" y="3620329"/>
              <a:ext cx="270303" cy="270303"/>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2"/>
            <p:cNvSpPr/>
            <p:nvPr/>
          </p:nvSpPr>
          <p:spPr>
            <a:xfrm>
              <a:off x="6496629" y="1006886"/>
              <a:ext cx="170700" cy="1707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2" name="Google Shape;1782;p62"/>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1783" name="Google Shape;1783;p62"/>
          <p:cNvGrpSpPr/>
          <p:nvPr/>
        </p:nvGrpSpPr>
        <p:grpSpPr>
          <a:xfrm>
            <a:off x="998600" y="4799013"/>
            <a:ext cx="7096975" cy="206763"/>
            <a:chOff x="998600" y="4875213"/>
            <a:chExt cx="7096975" cy="206763"/>
          </a:xfrm>
        </p:grpSpPr>
        <p:sp>
          <p:nvSpPr>
            <p:cNvPr id="1784" name="Google Shape;1784;p62"/>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1785" name="Google Shape;1785;p62"/>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1786" name="Google Shape;1786;p62"/>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1787" name="Google Shape;1787;p62"/>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1788" name="Google Shape;1788;p62"/>
          <p:cNvSpPr/>
          <p:nvPr/>
        </p:nvSpPr>
        <p:spPr>
          <a:xfrm>
            <a:off x="469692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p63"/>
          <p:cNvSpPr txBox="1"/>
          <p:nvPr>
            <p:ph idx="8"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Toxicity Scoring </a:t>
            </a:r>
            <a:endParaRPr/>
          </a:p>
        </p:txBody>
      </p:sp>
      <p:sp>
        <p:nvSpPr>
          <p:cNvPr id="1794" name="Google Shape;1794;p63"/>
          <p:cNvSpPr txBox="1"/>
          <p:nvPr/>
        </p:nvSpPr>
        <p:spPr>
          <a:xfrm>
            <a:off x="904850" y="1101400"/>
            <a:ext cx="640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exend Deca"/>
              <a:ea typeface="Lexend Deca"/>
              <a:cs typeface="Lexend Deca"/>
              <a:sym typeface="Lexend Deca"/>
            </a:endParaRPr>
          </a:p>
        </p:txBody>
      </p:sp>
      <p:sp>
        <p:nvSpPr>
          <p:cNvPr id="1795" name="Google Shape;1795;p63"/>
          <p:cNvSpPr txBox="1"/>
          <p:nvPr>
            <p:ph idx="4294967295" type="subTitle"/>
          </p:nvPr>
        </p:nvSpPr>
        <p:spPr>
          <a:xfrm>
            <a:off x="525700" y="1176350"/>
            <a:ext cx="4300500" cy="30561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Identify and filter online content that may be considered "toxic" or harmful</a:t>
            </a:r>
            <a:endParaRPr sz="1500"/>
          </a:p>
          <a:p>
            <a:pPr indent="0" lvl="0" marL="457200" rtl="0" algn="l">
              <a:lnSpc>
                <a:spcPct val="100000"/>
              </a:lnSpc>
              <a:spcBef>
                <a:spcPts val="1200"/>
              </a:spcBef>
              <a:spcAft>
                <a:spcPts val="0"/>
              </a:spcAft>
              <a:buNone/>
            </a:pPr>
            <a:r>
              <a:t/>
            </a:r>
            <a:endParaRPr sz="1500"/>
          </a:p>
          <a:p>
            <a:pPr indent="-323850" lvl="0" marL="457200" rtl="0" algn="l">
              <a:lnSpc>
                <a:spcPct val="100000"/>
              </a:lnSpc>
              <a:spcBef>
                <a:spcPts val="1200"/>
              </a:spcBef>
              <a:spcAft>
                <a:spcPts val="0"/>
              </a:spcAft>
              <a:buSzPts val="1500"/>
              <a:buChar char="●"/>
            </a:pPr>
            <a:r>
              <a:rPr b="1" lang="en" sz="1500"/>
              <a:t>Natural language processing (NLP) </a:t>
            </a:r>
            <a:r>
              <a:rPr lang="en" sz="1500"/>
              <a:t>algorithms to analyze text and assign a toxicity score</a:t>
            </a:r>
            <a:endParaRPr sz="1500"/>
          </a:p>
          <a:p>
            <a:pPr indent="0" lvl="0" marL="457200" rtl="0" algn="l">
              <a:lnSpc>
                <a:spcPct val="100000"/>
              </a:lnSpc>
              <a:spcBef>
                <a:spcPts val="1200"/>
              </a:spcBef>
              <a:spcAft>
                <a:spcPts val="0"/>
              </a:spcAft>
              <a:buNone/>
            </a:pPr>
            <a:r>
              <a:t/>
            </a:r>
            <a:endParaRPr sz="1500"/>
          </a:p>
          <a:p>
            <a:pPr indent="-323850" lvl="0" marL="457200" rtl="0" algn="l">
              <a:lnSpc>
                <a:spcPct val="100000"/>
              </a:lnSpc>
              <a:spcBef>
                <a:spcPts val="1200"/>
              </a:spcBef>
              <a:spcAft>
                <a:spcPts val="0"/>
              </a:spcAft>
              <a:buSzPts val="1500"/>
              <a:buChar char="●"/>
            </a:pPr>
            <a:r>
              <a:rPr lang="en" sz="1500"/>
              <a:t>Returns </a:t>
            </a:r>
            <a:r>
              <a:rPr b="1" lang="en" sz="1500"/>
              <a:t>probability (0-1)</a:t>
            </a:r>
            <a:r>
              <a:rPr lang="en" sz="1500"/>
              <a:t> of the content containing abusive, threatening, or offensive language </a:t>
            </a:r>
            <a:endParaRPr sz="1500"/>
          </a:p>
        </p:txBody>
      </p:sp>
      <p:graphicFrame>
        <p:nvGraphicFramePr>
          <p:cNvPr id="1796" name="Google Shape;1796;p63"/>
          <p:cNvGraphicFramePr/>
          <p:nvPr/>
        </p:nvGraphicFramePr>
        <p:xfrm>
          <a:off x="5183825" y="1550738"/>
          <a:ext cx="3000000" cy="3000000"/>
        </p:xfrm>
        <a:graphic>
          <a:graphicData uri="http://schemas.openxmlformats.org/drawingml/2006/table">
            <a:tbl>
              <a:tblPr>
                <a:noFill/>
                <a:tableStyleId>{0191BDA4-26FA-41B1-B29E-8031F725CE81}</a:tableStyleId>
              </a:tblPr>
              <a:tblGrid>
                <a:gridCol w="1732075"/>
                <a:gridCol w="1732075"/>
              </a:tblGrid>
              <a:tr h="270100">
                <a:tc>
                  <a:txBody>
                    <a:bodyPr/>
                    <a:lstStyle/>
                    <a:p>
                      <a:pPr indent="0" lvl="0" marL="0" rtl="0" algn="l">
                        <a:spcBef>
                          <a:spcPts val="0"/>
                        </a:spcBef>
                        <a:spcAft>
                          <a:spcPts val="0"/>
                        </a:spcAft>
                        <a:buNone/>
                      </a:pPr>
                      <a:r>
                        <a:rPr b="1" lang="en">
                          <a:solidFill>
                            <a:schemeClr val="dk1"/>
                          </a:solidFill>
                        </a:rPr>
                        <a:t>Text: </a:t>
                      </a:r>
                      <a:endParaRPr b="1">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rPr>
                        <a:t>Toxicity Score: </a:t>
                      </a:r>
                      <a:endParaRPr b="1">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70100">
                <a:tc>
                  <a:txBody>
                    <a:bodyPr/>
                    <a:lstStyle/>
                    <a:p>
                      <a:pPr indent="0" lvl="0" marL="0" rtl="0" algn="l">
                        <a:spcBef>
                          <a:spcPts val="0"/>
                        </a:spcBef>
                        <a:spcAft>
                          <a:spcPts val="0"/>
                        </a:spcAft>
                        <a:buNone/>
                      </a:pPr>
                      <a:r>
                        <a:rPr b="1" lang="en">
                          <a:solidFill>
                            <a:schemeClr val="dk1"/>
                          </a:solidFill>
                        </a:rPr>
                        <a:t>“Safety in Rockingham County Public Schools”</a:t>
                      </a:r>
                      <a:endParaRPr b="1">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rPr>
                        <a:t>0.006345861</a:t>
                      </a:r>
                      <a:endParaRPr b="1">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70100">
                <a:tc>
                  <a:txBody>
                    <a:bodyPr/>
                    <a:lstStyle/>
                    <a:p>
                      <a:pPr indent="0" lvl="0" marL="0" rtl="0" algn="l">
                        <a:spcBef>
                          <a:spcPts val="0"/>
                        </a:spcBef>
                        <a:spcAft>
                          <a:spcPts val="0"/>
                        </a:spcAft>
                        <a:buNone/>
                      </a:pPr>
                      <a:r>
                        <a:rPr b="1" lang="en">
                          <a:solidFill>
                            <a:schemeClr val="dk1"/>
                          </a:solidFill>
                        </a:rPr>
                        <a:t>“Derek should shut the f*ck up❤️”</a:t>
                      </a:r>
                      <a:endParaRPr b="1">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rPr>
                        <a:t>0.9029226</a:t>
                      </a:r>
                      <a:endParaRPr b="1">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797" name="Google Shape;1797;p63"/>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1798" name="Google Shape;1798;p63"/>
          <p:cNvGrpSpPr/>
          <p:nvPr/>
        </p:nvGrpSpPr>
        <p:grpSpPr>
          <a:xfrm>
            <a:off x="998600" y="4799013"/>
            <a:ext cx="7096975" cy="206763"/>
            <a:chOff x="998600" y="4875213"/>
            <a:chExt cx="7096975" cy="206763"/>
          </a:xfrm>
        </p:grpSpPr>
        <p:sp>
          <p:nvSpPr>
            <p:cNvPr id="1799" name="Google Shape;1799;p63"/>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1800" name="Google Shape;1800;p63"/>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1801" name="Google Shape;1801;p63"/>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1802" name="Google Shape;1802;p63"/>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1803" name="Google Shape;1803;p63"/>
          <p:cNvSpPr/>
          <p:nvPr/>
        </p:nvSpPr>
        <p:spPr>
          <a:xfrm>
            <a:off x="469692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7" name="Shape 1807"/>
        <p:cNvGrpSpPr/>
        <p:nvPr/>
      </p:nvGrpSpPr>
      <p:grpSpPr>
        <a:xfrm>
          <a:off x="0" y="0"/>
          <a:ext cx="0" cy="0"/>
          <a:chOff x="0" y="0"/>
          <a:chExt cx="0" cy="0"/>
        </a:xfrm>
      </p:grpSpPr>
      <p:sp>
        <p:nvSpPr>
          <p:cNvPr id="1808" name="Google Shape;1808;p64"/>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Perspective API Works</a:t>
            </a:r>
            <a:endParaRPr/>
          </a:p>
        </p:txBody>
      </p:sp>
      <p:sp>
        <p:nvSpPr>
          <p:cNvPr id="1809" name="Google Shape;1809;p64"/>
          <p:cNvSpPr/>
          <p:nvPr/>
        </p:nvSpPr>
        <p:spPr>
          <a:xfrm>
            <a:off x="3862350" y="1790143"/>
            <a:ext cx="371100" cy="3945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bril Fatface"/>
                <a:ea typeface="Abril Fatface"/>
                <a:cs typeface="Abril Fatface"/>
                <a:sym typeface="Abril Fatface"/>
              </a:rPr>
              <a:t>1</a:t>
            </a:r>
            <a:endParaRPr sz="1800">
              <a:solidFill>
                <a:schemeClr val="lt1"/>
              </a:solidFill>
            </a:endParaRPr>
          </a:p>
        </p:txBody>
      </p:sp>
      <p:sp>
        <p:nvSpPr>
          <p:cNvPr id="1810" name="Google Shape;1810;p64"/>
          <p:cNvSpPr/>
          <p:nvPr/>
        </p:nvSpPr>
        <p:spPr>
          <a:xfrm>
            <a:off x="6285055" y="3200412"/>
            <a:ext cx="371100" cy="3945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bril Fatface"/>
                <a:ea typeface="Abril Fatface"/>
                <a:cs typeface="Abril Fatface"/>
                <a:sym typeface="Abril Fatface"/>
              </a:rPr>
              <a:t>6</a:t>
            </a:r>
            <a:endParaRPr sz="1800">
              <a:solidFill>
                <a:schemeClr val="lt1"/>
              </a:solidFill>
            </a:endParaRPr>
          </a:p>
        </p:txBody>
      </p:sp>
      <p:sp>
        <p:nvSpPr>
          <p:cNvPr id="1811" name="Google Shape;1811;p64"/>
          <p:cNvSpPr/>
          <p:nvPr/>
        </p:nvSpPr>
        <p:spPr>
          <a:xfrm>
            <a:off x="6285055" y="2533350"/>
            <a:ext cx="371100" cy="3945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bril Fatface"/>
                <a:ea typeface="Abril Fatface"/>
                <a:cs typeface="Abril Fatface"/>
                <a:sym typeface="Abril Fatface"/>
              </a:rPr>
              <a:t>5</a:t>
            </a:r>
            <a:endParaRPr sz="1800">
              <a:solidFill>
                <a:schemeClr val="lt1"/>
              </a:solidFill>
            </a:endParaRPr>
          </a:p>
        </p:txBody>
      </p:sp>
      <p:sp>
        <p:nvSpPr>
          <p:cNvPr id="1812" name="Google Shape;1812;p64"/>
          <p:cNvSpPr/>
          <p:nvPr/>
        </p:nvSpPr>
        <p:spPr>
          <a:xfrm>
            <a:off x="6285055" y="1790143"/>
            <a:ext cx="371100" cy="3945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bril Fatface"/>
                <a:ea typeface="Abril Fatface"/>
                <a:cs typeface="Abril Fatface"/>
                <a:sym typeface="Abril Fatface"/>
              </a:rPr>
              <a:t>4</a:t>
            </a:r>
            <a:endParaRPr sz="1800">
              <a:solidFill>
                <a:schemeClr val="lt1"/>
              </a:solidFill>
            </a:endParaRPr>
          </a:p>
        </p:txBody>
      </p:sp>
      <p:sp>
        <p:nvSpPr>
          <p:cNvPr id="1813" name="Google Shape;1813;p64"/>
          <p:cNvSpPr/>
          <p:nvPr/>
        </p:nvSpPr>
        <p:spPr>
          <a:xfrm>
            <a:off x="3862350" y="2495277"/>
            <a:ext cx="371100" cy="3945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bril Fatface"/>
                <a:ea typeface="Abril Fatface"/>
                <a:cs typeface="Abril Fatface"/>
                <a:sym typeface="Abril Fatface"/>
              </a:rPr>
              <a:t>2</a:t>
            </a:r>
            <a:endParaRPr sz="1800">
              <a:solidFill>
                <a:schemeClr val="lt1"/>
              </a:solidFill>
            </a:endParaRPr>
          </a:p>
        </p:txBody>
      </p:sp>
      <p:sp>
        <p:nvSpPr>
          <p:cNvPr id="1814" name="Google Shape;1814;p64"/>
          <p:cNvSpPr/>
          <p:nvPr/>
        </p:nvSpPr>
        <p:spPr>
          <a:xfrm>
            <a:off x="3862350" y="3200412"/>
            <a:ext cx="371100" cy="3945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bril Fatface"/>
                <a:ea typeface="Abril Fatface"/>
                <a:cs typeface="Abril Fatface"/>
                <a:sym typeface="Abril Fatface"/>
              </a:rPr>
              <a:t>3</a:t>
            </a:r>
            <a:endParaRPr sz="1800">
              <a:solidFill>
                <a:schemeClr val="lt1"/>
              </a:solidFill>
            </a:endParaRPr>
          </a:p>
        </p:txBody>
      </p:sp>
      <p:sp>
        <p:nvSpPr>
          <p:cNvPr id="1815" name="Google Shape;1815;p64"/>
          <p:cNvSpPr txBox="1"/>
          <p:nvPr/>
        </p:nvSpPr>
        <p:spPr>
          <a:xfrm>
            <a:off x="4233487" y="1747300"/>
            <a:ext cx="192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Deca"/>
                <a:ea typeface="Lexend Deca"/>
                <a:cs typeface="Lexend Deca"/>
                <a:sym typeface="Lexend Deca"/>
              </a:rPr>
              <a:t>Severe toxicity</a:t>
            </a:r>
            <a:endParaRPr>
              <a:solidFill>
                <a:schemeClr val="dk1"/>
              </a:solidFill>
              <a:latin typeface="Lexend Deca"/>
              <a:ea typeface="Lexend Deca"/>
              <a:cs typeface="Lexend Deca"/>
              <a:sym typeface="Lexend Deca"/>
            </a:endParaRPr>
          </a:p>
        </p:txBody>
      </p:sp>
      <p:sp>
        <p:nvSpPr>
          <p:cNvPr id="1816" name="Google Shape;1816;p64"/>
          <p:cNvSpPr txBox="1"/>
          <p:nvPr/>
        </p:nvSpPr>
        <p:spPr>
          <a:xfrm>
            <a:off x="4233487" y="2478236"/>
            <a:ext cx="192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Deca"/>
                <a:ea typeface="Lexend Deca"/>
                <a:cs typeface="Lexend Deca"/>
                <a:sym typeface="Lexend Deca"/>
              </a:rPr>
              <a:t>Insult</a:t>
            </a:r>
            <a:endParaRPr>
              <a:solidFill>
                <a:schemeClr val="dk1"/>
              </a:solidFill>
              <a:latin typeface="Lexend Deca"/>
              <a:ea typeface="Lexend Deca"/>
              <a:cs typeface="Lexend Deca"/>
              <a:sym typeface="Lexend Deca"/>
            </a:endParaRPr>
          </a:p>
        </p:txBody>
      </p:sp>
      <p:sp>
        <p:nvSpPr>
          <p:cNvPr id="1817" name="Google Shape;1817;p64"/>
          <p:cNvSpPr txBox="1"/>
          <p:nvPr/>
        </p:nvSpPr>
        <p:spPr>
          <a:xfrm>
            <a:off x="4233487" y="3209172"/>
            <a:ext cx="192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Deca"/>
                <a:ea typeface="Lexend Deca"/>
                <a:cs typeface="Lexend Deca"/>
                <a:sym typeface="Lexend Deca"/>
              </a:rPr>
              <a:t>Profanity</a:t>
            </a:r>
            <a:endParaRPr>
              <a:solidFill>
                <a:schemeClr val="dk1"/>
              </a:solidFill>
              <a:latin typeface="Lexend Deca"/>
              <a:ea typeface="Lexend Deca"/>
              <a:cs typeface="Lexend Deca"/>
              <a:sym typeface="Lexend Deca"/>
            </a:endParaRPr>
          </a:p>
        </p:txBody>
      </p:sp>
      <p:sp>
        <p:nvSpPr>
          <p:cNvPr id="1818" name="Google Shape;1818;p64"/>
          <p:cNvSpPr txBox="1"/>
          <p:nvPr/>
        </p:nvSpPr>
        <p:spPr>
          <a:xfrm>
            <a:off x="6726395" y="1747300"/>
            <a:ext cx="192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Deca"/>
                <a:ea typeface="Lexend Deca"/>
                <a:cs typeface="Lexend Deca"/>
                <a:sym typeface="Lexend Deca"/>
              </a:rPr>
              <a:t>Identity Attack</a:t>
            </a:r>
            <a:endParaRPr>
              <a:solidFill>
                <a:schemeClr val="dk1"/>
              </a:solidFill>
              <a:latin typeface="Lexend Deca"/>
              <a:ea typeface="Lexend Deca"/>
              <a:cs typeface="Lexend Deca"/>
              <a:sym typeface="Lexend Deca"/>
            </a:endParaRPr>
          </a:p>
        </p:txBody>
      </p:sp>
      <p:sp>
        <p:nvSpPr>
          <p:cNvPr id="1819" name="Google Shape;1819;p64"/>
          <p:cNvSpPr txBox="1"/>
          <p:nvPr/>
        </p:nvSpPr>
        <p:spPr>
          <a:xfrm>
            <a:off x="6726395" y="2452434"/>
            <a:ext cx="192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Deca"/>
                <a:ea typeface="Lexend Deca"/>
                <a:cs typeface="Lexend Deca"/>
                <a:sym typeface="Lexend Deca"/>
              </a:rPr>
              <a:t>Threat</a:t>
            </a:r>
            <a:endParaRPr>
              <a:solidFill>
                <a:schemeClr val="dk1"/>
              </a:solidFill>
              <a:latin typeface="Lexend Deca"/>
              <a:ea typeface="Lexend Deca"/>
              <a:cs typeface="Lexend Deca"/>
              <a:sym typeface="Lexend Deca"/>
            </a:endParaRPr>
          </a:p>
        </p:txBody>
      </p:sp>
      <p:sp>
        <p:nvSpPr>
          <p:cNvPr id="1820" name="Google Shape;1820;p64"/>
          <p:cNvSpPr txBox="1"/>
          <p:nvPr/>
        </p:nvSpPr>
        <p:spPr>
          <a:xfrm>
            <a:off x="6771789" y="3157569"/>
            <a:ext cx="192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Deca"/>
                <a:ea typeface="Lexend Deca"/>
                <a:cs typeface="Lexend Deca"/>
                <a:sym typeface="Lexend Deca"/>
              </a:rPr>
              <a:t>Sexually Explicit</a:t>
            </a:r>
            <a:endParaRPr>
              <a:solidFill>
                <a:schemeClr val="dk1"/>
              </a:solidFill>
              <a:latin typeface="Lexend Deca"/>
              <a:ea typeface="Lexend Deca"/>
              <a:cs typeface="Lexend Deca"/>
              <a:sym typeface="Lexend Deca"/>
            </a:endParaRPr>
          </a:p>
        </p:txBody>
      </p:sp>
      <p:pic>
        <p:nvPicPr>
          <p:cNvPr id="1821" name="Google Shape;1821;p64"/>
          <p:cNvPicPr preferRelativeResize="0"/>
          <p:nvPr/>
        </p:nvPicPr>
        <p:blipFill>
          <a:blip r:embed="rId3">
            <a:alphaModFix/>
          </a:blip>
          <a:stretch>
            <a:fillRect/>
          </a:stretch>
        </p:blipFill>
        <p:spPr>
          <a:xfrm>
            <a:off x="516100" y="1639875"/>
            <a:ext cx="3103251" cy="2181450"/>
          </a:xfrm>
          <a:prstGeom prst="rect">
            <a:avLst/>
          </a:prstGeom>
          <a:noFill/>
          <a:ln cap="flat" cmpd="sng" w="9525">
            <a:solidFill>
              <a:schemeClr val="dk1"/>
            </a:solidFill>
            <a:prstDash val="solid"/>
            <a:round/>
            <a:headEnd len="sm" w="sm" type="none"/>
            <a:tailEnd len="sm" w="sm" type="none"/>
          </a:ln>
        </p:spPr>
      </p:pic>
      <p:sp>
        <p:nvSpPr>
          <p:cNvPr id="1822" name="Google Shape;1822;p64"/>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1823" name="Google Shape;1823;p64"/>
          <p:cNvGrpSpPr/>
          <p:nvPr/>
        </p:nvGrpSpPr>
        <p:grpSpPr>
          <a:xfrm>
            <a:off x="998600" y="4799013"/>
            <a:ext cx="7096975" cy="206763"/>
            <a:chOff x="998600" y="4875213"/>
            <a:chExt cx="7096975" cy="206763"/>
          </a:xfrm>
        </p:grpSpPr>
        <p:sp>
          <p:nvSpPr>
            <p:cNvPr id="1824" name="Google Shape;1824;p64"/>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1825" name="Google Shape;1825;p64"/>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1826" name="Google Shape;1826;p64"/>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1827" name="Google Shape;1827;p64"/>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1828" name="Google Shape;1828;p64"/>
          <p:cNvSpPr/>
          <p:nvPr/>
        </p:nvSpPr>
        <p:spPr>
          <a:xfrm>
            <a:off x="469692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pic>
        <p:nvPicPr>
          <p:cNvPr id="1833" name="Google Shape;1833;p65"/>
          <p:cNvPicPr preferRelativeResize="0"/>
          <p:nvPr/>
        </p:nvPicPr>
        <p:blipFill>
          <a:blip r:embed="rId3">
            <a:alphaModFix/>
          </a:blip>
          <a:stretch>
            <a:fillRect/>
          </a:stretch>
        </p:blipFill>
        <p:spPr>
          <a:xfrm>
            <a:off x="2302200" y="2822750"/>
            <a:ext cx="4539602" cy="1780341"/>
          </a:xfrm>
          <a:prstGeom prst="rect">
            <a:avLst/>
          </a:prstGeom>
          <a:noFill/>
          <a:ln>
            <a:noFill/>
          </a:ln>
        </p:spPr>
      </p:pic>
      <p:sp>
        <p:nvSpPr>
          <p:cNvPr id="1834" name="Google Shape;1834;p65"/>
          <p:cNvSpPr txBox="1"/>
          <p:nvPr>
            <p:ph type="title"/>
          </p:nvPr>
        </p:nvSpPr>
        <p:spPr>
          <a:xfrm>
            <a:off x="714300" y="498450"/>
            <a:ext cx="7715400" cy="46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Categories as defined by Perspective API</a:t>
            </a:r>
            <a:endParaRPr sz="3000"/>
          </a:p>
        </p:txBody>
      </p:sp>
      <p:pic>
        <p:nvPicPr>
          <p:cNvPr id="1835" name="Google Shape;1835;p65"/>
          <p:cNvPicPr preferRelativeResize="0"/>
          <p:nvPr/>
        </p:nvPicPr>
        <p:blipFill>
          <a:blip r:embed="rId4">
            <a:alphaModFix/>
          </a:blip>
          <a:stretch>
            <a:fillRect/>
          </a:stretch>
        </p:blipFill>
        <p:spPr>
          <a:xfrm>
            <a:off x="2302200" y="1047050"/>
            <a:ext cx="4539599" cy="1669050"/>
          </a:xfrm>
          <a:prstGeom prst="rect">
            <a:avLst/>
          </a:prstGeom>
          <a:noFill/>
          <a:ln>
            <a:noFill/>
          </a:ln>
        </p:spPr>
      </p:pic>
      <p:sp>
        <p:nvSpPr>
          <p:cNvPr id="1836" name="Google Shape;1836;p65"/>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1837" name="Google Shape;1837;p65"/>
          <p:cNvGrpSpPr/>
          <p:nvPr/>
        </p:nvGrpSpPr>
        <p:grpSpPr>
          <a:xfrm>
            <a:off x="998600" y="4799013"/>
            <a:ext cx="7096975" cy="206763"/>
            <a:chOff x="998600" y="4875213"/>
            <a:chExt cx="7096975" cy="206763"/>
          </a:xfrm>
        </p:grpSpPr>
        <p:sp>
          <p:nvSpPr>
            <p:cNvPr id="1838" name="Google Shape;1838;p65"/>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1839" name="Google Shape;1839;p65"/>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1840" name="Google Shape;1840;p65"/>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1841" name="Google Shape;1841;p65"/>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1842" name="Google Shape;1842;p65"/>
          <p:cNvSpPr/>
          <p:nvPr/>
        </p:nvSpPr>
        <p:spPr>
          <a:xfrm>
            <a:off x="469692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3" name="Google Shape;1843;p65"/>
          <p:cNvGrpSpPr/>
          <p:nvPr/>
        </p:nvGrpSpPr>
        <p:grpSpPr>
          <a:xfrm>
            <a:off x="1083775" y="3126000"/>
            <a:ext cx="451025" cy="450550"/>
            <a:chOff x="2272075" y="2750050"/>
            <a:chExt cx="451025" cy="450550"/>
          </a:xfrm>
        </p:grpSpPr>
        <p:sp>
          <p:nvSpPr>
            <p:cNvPr id="1844" name="Google Shape;1844;p65"/>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5"/>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5"/>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5"/>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5"/>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5"/>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5"/>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5"/>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5"/>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5"/>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5"/>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5"/>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5"/>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5"/>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5"/>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5"/>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0" name="Google Shape;1860;p65"/>
          <p:cNvGrpSpPr/>
          <p:nvPr/>
        </p:nvGrpSpPr>
        <p:grpSpPr>
          <a:xfrm>
            <a:off x="7413631" y="1409871"/>
            <a:ext cx="618040" cy="617389"/>
            <a:chOff x="2272075" y="2750050"/>
            <a:chExt cx="451025" cy="450550"/>
          </a:xfrm>
        </p:grpSpPr>
        <p:sp>
          <p:nvSpPr>
            <p:cNvPr id="1861" name="Google Shape;1861;p65"/>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5"/>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5"/>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5"/>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5"/>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5"/>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5"/>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5"/>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5"/>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5"/>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5"/>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5"/>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5"/>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5"/>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5"/>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5"/>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0" name="Shape 1880"/>
        <p:cNvGrpSpPr/>
        <p:nvPr/>
      </p:nvGrpSpPr>
      <p:grpSpPr>
        <a:xfrm>
          <a:off x="0" y="0"/>
          <a:ext cx="0" cy="0"/>
          <a:chOff x="0" y="0"/>
          <a:chExt cx="0" cy="0"/>
        </a:xfrm>
      </p:grpSpPr>
      <p:sp>
        <p:nvSpPr>
          <p:cNvPr id="1881" name="Google Shape;1881;p66"/>
          <p:cNvSpPr txBox="1"/>
          <p:nvPr>
            <p:ph idx="8"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Hidden vs. Non-Hidden Toxicity Scores </a:t>
            </a:r>
            <a:endParaRPr sz="2700"/>
          </a:p>
        </p:txBody>
      </p:sp>
      <p:sp>
        <p:nvSpPr>
          <p:cNvPr id="1882" name="Google Shape;1882;p66"/>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1883" name="Google Shape;1883;p66"/>
          <p:cNvGrpSpPr/>
          <p:nvPr/>
        </p:nvGrpSpPr>
        <p:grpSpPr>
          <a:xfrm>
            <a:off x="998600" y="4799013"/>
            <a:ext cx="7096975" cy="206763"/>
            <a:chOff x="998600" y="4875213"/>
            <a:chExt cx="7096975" cy="206763"/>
          </a:xfrm>
        </p:grpSpPr>
        <p:sp>
          <p:nvSpPr>
            <p:cNvPr id="1884" name="Google Shape;1884;p66"/>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1885" name="Google Shape;1885;p66"/>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1886" name="Google Shape;1886;p66"/>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1887" name="Google Shape;1887;p66"/>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1888" name="Google Shape;1888;p66"/>
          <p:cNvSpPr/>
          <p:nvPr/>
        </p:nvSpPr>
        <p:spPr>
          <a:xfrm>
            <a:off x="469692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6"/>
          <p:cNvSpPr txBox="1"/>
          <p:nvPr/>
        </p:nvSpPr>
        <p:spPr>
          <a:xfrm>
            <a:off x="1338788" y="4057875"/>
            <a:ext cx="2600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Lexend Deca"/>
                <a:ea typeface="Lexend Deca"/>
                <a:cs typeface="Lexend Deca"/>
                <a:sym typeface="Lexend Deca"/>
              </a:rPr>
              <a:t>Mean:</a:t>
            </a:r>
            <a:r>
              <a:rPr lang="en">
                <a:solidFill>
                  <a:schemeClr val="dk1"/>
                </a:solidFill>
                <a:latin typeface="Lexend Deca"/>
                <a:ea typeface="Lexend Deca"/>
                <a:cs typeface="Lexend Deca"/>
                <a:sym typeface="Lexend Deca"/>
              </a:rPr>
              <a:t> 0.218</a:t>
            </a:r>
            <a:endParaRPr>
              <a:solidFill>
                <a:schemeClr val="dk1"/>
              </a:solidFill>
              <a:latin typeface="Lexend Deca"/>
              <a:ea typeface="Lexend Deca"/>
              <a:cs typeface="Lexend Deca"/>
              <a:sym typeface="Lexend Deca"/>
            </a:endParaRPr>
          </a:p>
          <a:p>
            <a:pPr indent="0" lvl="0" marL="0" rtl="0" algn="ctr">
              <a:spcBef>
                <a:spcPts val="0"/>
              </a:spcBef>
              <a:spcAft>
                <a:spcPts val="0"/>
              </a:spcAft>
              <a:buNone/>
            </a:pPr>
            <a:r>
              <a:rPr b="1" lang="en">
                <a:solidFill>
                  <a:schemeClr val="dk1"/>
                </a:solidFill>
                <a:latin typeface="Lexend Deca"/>
                <a:ea typeface="Lexend Deca"/>
                <a:cs typeface="Lexend Deca"/>
                <a:sym typeface="Lexend Deca"/>
              </a:rPr>
              <a:t>Median: </a:t>
            </a:r>
            <a:r>
              <a:rPr lang="en">
                <a:solidFill>
                  <a:schemeClr val="dk1"/>
                </a:solidFill>
                <a:latin typeface="Lexend Deca"/>
                <a:ea typeface="Lexend Deca"/>
                <a:cs typeface="Lexend Deca"/>
                <a:sym typeface="Lexend Deca"/>
              </a:rPr>
              <a:t>0.114</a:t>
            </a:r>
            <a:endParaRPr>
              <a:solidFill>
                <a:schemeClr val="dk1"/>
              </a:solidFill>
              <a:latin typeface="Lexend Deca"/>
              <a:ea typeface="Lexend Deca"/>
              <a:cs typeface="Lexend Deca"/>
              <a:sym typeface="Lexend Deca"/>
            </a:endParaRPr>
          </a:p>
        </p:txBody>
      </p:sp>
      <p:sp>
        <p:nvSpPr>
          <p:cNvPr id="1890" name="Google Shape;1890;p66"/>
          <p:cNvSpPr txBox="1"/>
          <p:nvPr/>
        </p:nvSpPr>
        <p:spPr>
          <a:xfrm>
            <a:off x="5496425" y="4056650"/>
            <a:ext cx="2650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Lexend Deca"/>
                <a:ea typeface="Lexend Deca"/>
                <a:cs typeface="Lexend Deca"/>
                <a:sym typeface="Lexend Deca"/>
              </a:rPr>
              <a:t>Mean: </a:t>
            </a:r>
            <a:r>
              <a:rPr lang="en">
                <a:solidFill>
                  <a:schemeClr val="dk1"/>
                </a:solidFill>
                <a:latin typeface="Lexend Deca"/>
                <a:ea typeface="Lexend Deca"/>
                <a:cs typeface="Lexend Deca"/>
                <a:sym typeface="Lexend Deca"/>
              </a:rPr>
              <a:t>0.062</a:t>
            </a:r>
            <a:endParaRPr>
              <a:solidFill>
                <a:schemeClr val="dk1"/>
              </a:solidFill>
              <a:latin typeface="Lexend Deca"/>
              <a:ea typeface="Lexend Deca"/>
              <a:cs typeface="Lexend Deca"/>
              <a:sym typeface="Lexend Deca"/>
            </a:endParaRPr>
          </a:p>
          <a:p>
            <a:pPr indent="0" lvl="0" marL="0" rtl="0" algn="ctr">
              <a:spcBef>
                <a:spcPts val="0"/>
              </a:spcBef>
              <a:spcAft>
                <a:spcPts val="0"/>
              </a:spcAft>
              <a:buNone/>
            </a:pPr>
            <a:r>
              <a:rPr b="1" lang="en">
                <a:solidFill>
                  <a:schemeClr val="dk1"/>
                </a:solidFill>
                <a:latin typeface="Lexend Deca"/>
                <a:ea typeface="Lexend Deca"/>
                <a:cs typeface="Lexend Deca"/>
                <a:sym typeface="Lexend Deca"/>
              </a:rPr>
              <a:t>Median: </a:t>
            </a:r>
            <a:r>
              <a:rPr lang="en">
                <a:solidFill>
                  <a:schemeClr val="dk1"/>
                </a:solidFill>
                <a:latin typeface="Lexend Deca"/>
                <a:ea typeface="Lexend Deca"/>
                <a:cs typeface="Lexend Deca"/>
                <a:sym typeface="Lexend Deca"/>
              </a:rPr>
              <a:t>0.025</a:t>
            </a:r>
            <a:endParaRPr>
              <a:solidFill>
                <a:schemeClr val="dk1"/>
              </a:solidFill>
              <a:latin typeface="Lexend Deca"/>
              <a:ea typeface="Lexend Deca"/>
              <a:cs typeface="Lexend Deca"/>
              <a:sym typeface="Lexend Deca"/>
            </a:endParaRPr>
          </a:p>
        </p:txBody>
      </p:sp>
      <p:pic>
        <p:nvPicPr>
          <p:cNvPr id="1891" name="Google Shape;1891;p66"/>
          <p:cNvPicPr preferRelativeResize="0"/>
          <p:nvPr/>
        </p:nvPicPr>
        <p:blipFill>
          <a:blip r:embed="rId3">
            <a:alphaModFix/>
          </a:blip>
          <a:stretch>
            <a:fillRect/>
          </a:stretch>
        </p:blipFill>
        <p:spPr>
          <a:xfrm>
            <a:off x="846200" y="1127288"/>
            <a:ext cx="3585903" cy="2803412"/>
          </a:xfrm>
          <a:prstGeom prst="rect">
            <a:avLst/>
          </a:prstGeom>
          <a:noFill/>
          <a:ln cap="flat" cmpd="sng" w="28575">
            <a:solidFill>
              <a:schemeClr val="dk1"/>
            </a:solidFill>
            <a:prstDash val="solid"/>
            <a:round/>
            <a:headEnd len="sm" w="sm" type="none"/>
            <a:tailEnd len="sm" w="sm" type="none"/>
          </a:ln>
        </p:spPr>
      </p:pic>
      <p:pic>
        <p:nvPicPr>
          <p:cNvPr id="1892" name="Google Shape;1892;p66"/>
          <p:cNvPicPr preferRelativeResize="0"/>
          <p:nvPr/>
        </p:nvPicPr>
        <p:blipFill>
          <a:blip r:embed="rId4">
            <a:alphaModFix/>
          </a:blip>
          <a:stretch>
            <a:fillRect/>
          </a:stretch>
        </p:blipFill>
        <p:spPr>
          <a:xfrm>
            <a:off x="5030153" y="1127275"/>
            <a:ext cx="3582754" cy="2800950"/>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sp>
        <p:nvSpPr>
          <p:cNvPr id="1897" name="Google Shape;1897;p67"/>
          <p:cNvSpPr txBox="1"/>
          <p:nvPr>
            <p:ph type="title"/>
          </p:nvPr>
        </p:nvSpPr>
        <p:spPr>
          <a:xfrm>
            <a:off x="915000" y="1307213"/>
            <a:ext cx="7314000" cy="14613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4200">
                <a:latin typeface="Lexend Deca"/>
                <a:ea typeface="Lexend Deca"/>
                <a:cs typeface="Lexend Deca"/>
                <a:sym typeface="Lexend Deca"/>
              </a:rPr>
              <a:t>0.1549 - 0.1562</a:t>
            </a:r>
            <a:endParaRPr sz="4200"/>
          </a:p>
        </p:txBody>
      </p:sp>
      <p:sp>
        <p:nvSpPr>
          <p:cNvPr id="1898" name="Google Shape;1898;p67"/>
          <p:cNvSpPr txBox="1"/>
          <p:nvPr>
            <p:ph idx="1" type="subTitle"/>
          </p:nvPr>
        </p:nvSpPr>
        <p:spPr>
          <a:xfrm>
            <a:off x="1573369" y="2692379"/>
            <a:ext cx="5997000" cy="1067700"/>
          </a:xfrm>
          <a:prstGeom prst="rect">
            <a:avLst/>
          </a:prstGeom>
          <a:noFill/>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500">
                <a:solidFill>
                  <a:schemeClr val="dk1"/>
                </a:solidFill>
              </a:rPr>
              <a:t>Difference between hidden and </a:t>
            </a:r>
            <a:endParaRPr sz="2500">
              <a:solidFill>
                <a:schemeClr val="dk1"/>
              </a:solidFill>
            </a:endParaRPr>
          </a:p>
          <a:p>
            <a:pPr indent="0" lvl="0" marL="0" rtl="0" algn="ctr">
              <a:lnSpc>
                <a:spcPct val="115000"/>
              </a:lnSpc>
              <a:spcBef>
                <a:spcPts val="0"/>
              </a:spcBef>
              <a:spcAft>
                <a:spcPts val="0"/>
              </a:spcAft>
              <a:buNone/>
            </a:pPr>
            <a:r>
              <a:rPr lang="en" sz="2500">
                <a:solidFill>
                  <a:schemeClr val="dk1"/>
                </a:solidFill>
              </a:rPr>
              <a:t>non-hidden toxicity scores</a:t>
            </a:r>
            <a:endParaRPr sz="2500">
              <a:solidFill>
                <a:schemeClr val="dk1"/>
              </a:solidFill>
            </a:endParaRPr>
          </a:p>
        </p:txBody>
      </p:sp>
      <p:cxnSp>
        <p:nvCxnSpPr>
          <p:cNvPr id="1899" name="Google Shape;1899;p67"/>
          <p:cNvCxnSpPr>
            <a:endCxn id="1898" idx="3"/>
          </p:cNvCxnSpPr>
          <p:nvPr/>
        </p:nvCxnSpPr>
        <p:spPr>
          <a:xfrm>
            <a:off x="1454569" y="3191429"/>
            <a:ext cx="6115800" cy="34800"/>
          </a:xfrm>
          <a:prstGeom prst="straightConnector1">
            <a:avLst/>
          </a:prstGeom>
          <a:noFill/>
          <a:ln cap="flat" cmpd="sng" w="28575">
            <a:solidFill>
              <a:schemeClr val="dk1"/>
            </a:solidFill>
            <a:prstDash val="solid"/>
            <a:round/>
            <a:headEnd len="med" w="med" type="none"/>
            <a:tailEnd len="med" w="med" type="none"/>
          </a:ln>
        </p:spPr>
      </p:cxnSp>
      <p:cxnSp>
        <p:nvCxnSpPr>
          <p:cNvPr id="1900" name="Google Shape;1900;p67"/>
          <p:cNvCxnSpPr/>
          <p:nvPr/>
        </p:nvCxnSpPr>
        <p:spPr>
          <a:xfrm>
            <a:off x="2489525" y="3631350"/>
            <a:ext cx="42243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2"/>
          <p:cNvSpPr txBox="1"/>
          <p:nvPr>
            <p:ph type="title"/>
          </p:nvPr>
        </p:nvSpPr>
        <p:spPr>
          <a:xfrm>
            <a:off x="2709900" y="477100"/>
            <a:ext cx="3724200" cy="104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Consultants</a:t>
            </a:r>
            <a:endParaRPr/>
          </a:p>
        </p:txBody>
      </p:sp>
      <p:pic>
        <p:nvPicPr>
          <p:cNvPr id="289" name="Google Shape;289;p32"/>
          <p:cNvPicPr preferRelativeResize="0"/>
          <p:nvPr/>
        </p:nvPicPr>
        <p:blipFill rotWithShape="1">
          <a:blip r:embed="rId3">
            <a:alphaModFix/>
          </a:blip>
          <a:srcRect b="44337" l="22298" r="13347" t="13905"/>
          <a:stretch/>
        </p:blipFill>
        <p:spPr>
          <a:xfrm>
            <a:off x="6495475" y="1248350"/>
            <a:ext cx="1298400" cy="1263900"/>
          </a:xfrm>
          <a:prstGeom prst="ellipse">
            <a:avLst/>
          </a:prstGeom>
          <a:noFill/>
          <a:ln cap="flat" cmpd="sng" w="19050">
            <a:solidFill>
              <a:schemeClr val="dk1"/>
            </a:solidFill>
            <a:prstDash val="solid"/>
            <a:round/>
            <a:headEnd len="sm" w="sm" type="none"/>
            <a:tailEnd len="sm" w="sm" type="none"/>
          </a:ln>
        </p:spPr>
      </p:pic>
      <p:sp>
        <p:nvSpPr>
          <p:cNvPr id="290" name="Google Shape;290;p32"/>
          <p:cNvSpPr txBox="1"/>
          <p:nvPr>
            <p:ph idx="4294967295" type="subTitle"/>
          </p:nvPr>
        </p:nvSpPr>
        <p:spPr>
          <a:xfrm>
            <a:off x="739200" y="2588446"/>
            <a:ext cx="2467200" cy="570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Kristen Vitolo</a:t>
            </a:r>
            <a:endParaRPr/>
          </a:p>
        </p:txBody>
      </p:sp>
      <p:sp>
        <p:nvSpPr>
          <p:cNvPr id="291" name="Google Shape;291;p32"/>
          <p:cNvSpPr txBox="1"/>
          <p:nvPr>
            <p:ph idx="4294967295" type="subTitle"/>
          </p:nvPr>
        </p:nvSpPr>
        <p:spPr>
          <a:xfrm>
            <a:off x="5911075" y="2569021"/>
            <a:ext cx="2467200" cy="570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Vikash Giritharan</a:t>
            </a:r>
            <a:endParaRPr/>
          </a:p>
        </p:txBody>
      </p:sp>
      <p:pic>
        <p:nvPicPr>
          <p:cNvPr id="292" name="Google Shape;292;p32"/>
          <p:cNvPicPr preferRelativeResize="0"/>
          <p:nvPr/>
        </p:nvPicPr>
        <p:blipFill rotWithShape="1">
          <a:blip r:embed="rId4">
            <a:alphaModFix/>
          </a:blip>
          <a:srcRect b="40735" l="17691" r="13309" t="14499"/>
          <a:stretch/>
        </p:blipFill>
        <p:spPr>
          <a:xfrm>
            <a:off x="1350121" y="1264748"/>
            <a:ext cx="1298400" cy="1263900"/>
          </a:xfrm>
          <a:prstGeom prst="ellipse">
            <a:avLst/>
          </a:prstGeom>
          <a:noFill/>
          <a:ln cap="flat" cmpd="sng" w="19050">
            <a:solidFill>
              <a:schemeClr val="dk1"/>
            </a:solidFill>
            <a:prstDash val="solid"/>
            <a:round/>
            <a:headEnd len="sm" w="sm" type="none"/>
            <a:tailEnd len="sm" w="sm" type="none"/>
          </a:ln>
        </p:spPr>
      </p:pic>
      <p:pic>
        <p:nvPicPr>
          <p:cNvPr id="293" name="Google Shape;293;p32"/>
          <p:cNvPicPr preferRelativeResize="0"/>
          <p:nvPr/>
        </p:nvPicPr>
        <p:blipFill rotWithShape="1">
          <a:blip r:embed="rId5">
            <a:alphaModFix/>
          </a:blip>
          <a:srcRect b="28563" l="8691" r="8691" t="17837"/>
          <a:stretch/>
        </p:blipFill>
        <p:spPr>
          <a:xfrm>
            <a:off x="3922796" y="1264748"/>
            <a:ext cx="1298400" cy="1263900"/>
          </a:xfrm>
          <a:prstGeom prst="ellipse">
            <a:avLst/>
          </a:prstGeom>
          <a:noFill/>
          <a:ln cap="flat" cmpd="sng" w="19050">
            <a:solidFill>
              <a:schemeClr val="dk1"/>
            </a:solidFill>
            <a:prstDash val="solid"/>
            <a:round/>
            <a:headEnd len="sm" w="sm" type="none"/>
            <a:tailEnd len="sm" w="sm" type="none"/>
          </a:ln>
        </p:spPr>
      </p:pic>
      <p:pic>
        <p:nvPicPr>
          <p:cNvPr id="294" name="Google Shape;294;p32"/>
          <p:cNvPicPr preferRelativeResize="0"/>
          <p:nvPr/>
        </p:nvPicPr>
        <p:blipFill rotWithShape="1">
          <a:blip r:embed="rId6">
            <a:alphaModFix/>
          </a:blip>
          <a:srcRect b="25381" l="0" r="0" t="9738"/>
          <a:stretch/>
        </p:blipFill>
        <p:spPr>
          <a:xfrm>
            <a:off x="5248746" y="3060848"/>
            <a:ext cx="1298400" cy="1263900"/>
          </a:xfrm>
          <a:prstGeom prst="ellipse">
            <a:avLst/>
          </a:prstGeom>
          <a:noFill/>
          <a:ln cap="flat" cmpd="sng" w="19050">
            <a:solidFill>
              <a:schemeClr val="dk1"/>
            </a:solidFill>
            <a:prstDash val="solid"/>
            <a:round/>
            <a:headEnd len="sm" w="sm" type="none"/>
            <a:tailEnd len="sm" w="sm" type="none"/>
          </a:ln>
        </p:spPr>
      </p:pic>
      <p:sp>
        <p:nvSpPr>
          <p:cNvPr id="295" name="Google Shape;295;p32"/>
          <p:cNvSpPr txBox="1"/>
          <p:nvPr>
            <p:ph idx="4294967295" type="subTitle"/>
          </p:nvPr>
        </p:nvSpPr>
        <p:spPr>
          <a:xfrm>
            <a:off x="3338400" y="2588446"/>
            <a:ext cx="2467200" cy="570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Preetha Kumar</a:t>
            </a:r>
            <a:endParaRPr/>
          </a:p>
        </p:txBody>
      </p:sp>
      <p:sp>
        <p:nvSpPr>
          <p:cNvPr id="296" name="Google Shape;296;p32"/>
          <p:cNvSpPr txBox="1"/>
          <p:nvPr>
            <p:ph idx="4294967295" type="subTitle"/>
          </p:nvPr>
        </p:nvSpPr>
        <p:spPr>
          <a:xfrm>
            <a:off x="2005500" y="4362496"/>
            <a:ext cx="2467200" cy="570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Sooyeon Kim</a:t>
            </a:r>
            <a:endParaRPr/>
          </a:p>
        </p:txBody>
      </p:sp>
      <p:sp>
        <p:nvSpPr>
          <p:cNvPr id="297" name="Google Shape;297;p32"/>
          <p:cNvSpPr txBox="1"/>
          <p:nvPr>
            <p:ph idx="4294967295" type="subTitle"/>
          </p:nvPr>
        </p:nvSpPr>
        <p:spPr>
          <a:xfrm>
            <a:off x="4664350" y="4362496"/>
            <a:ext cx="2467200" cy="570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Pujitha Nachuri</a:t>
            </a:r>
            <a:endParaRPr/>
          </a:p>
        </p:txBody>
      </p:sp>
      <p:pic>
        <p:nvPicPr>
          <p:cNvPr id="298" name="Google Shape;298;p32"/>
          <p:cNvPicPr preferRelativeResize="0"/>
          <p:nvPr/>
        </p:nvPicPr>
        <p:blipFill rotWithShape="1">
          <a:blip r:embed="rId7">
            <a:alphaModFix/>
          </a:blip>
          <a:srcRect b="38858" l="22690" r="9937" t="17431"/>
          <a:stretch/>
        </p:blipFill>
        <p:spPr>
          <a:xfrm>
            <a:off x="2589900" y="3060850"/>
            <a:ext cx="1298400" cy="1263900"/>
          </a:xfrm>
          <a:prstGeom prst="ellipse">
            <a:avLst/>
          </a:prstGeom>
          <a:noFill/>
          <a:ln cap="flat" cmpd="sng" w="19050">
            <a:solidFill>
              <a:schemeClr val="dk1"/>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4" name="Shape 1904"/>
        <p:cNvGrpSpPr/>
        <p:nvPr/>
      </p:nvGrpSpPr>
      <p:grpSpPr>
        <a:xfrm>
          <a:off x="0" y="0"/>
          <a:ext cx="0" cy="0"/>
          <a:chOff x="0" y="0"/>
          <a:chExt cx="0" cy="0"/>
        </a:xfrm>
      </p:grpSpPr>
      <p:sp>
        <p:nvSpPr>
          <p:cNvPr id="1905" name="Google Shape;1905;p68"/>
          <p:cNvSpPr txBox="1"/>
          <p:nvPr>
            <p:ph idx="8" type="title"/>
          </p:nvPr>
        </p:nvSpPr>
        <p:spPr>
          <a:xfrm>
            <a:off x="727650" y="4306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Challenges: </a:t>
            </a:r>
            <a:endParaRPr sz="2200"/>
          </a:p>
        </p:txBody>
      </p:sp>
      <p:sp>
        <p:nvSpPr>
          <p:cNvPr id="1906" name="Google Shape;1906;p68"/>
          <p:cNvSpPr txBox="1"/>
          <p:nvPr>
            <p:ph idx="4294967295" type="subTitle"/>
          </p:nvPr>
        </p:nvSpPr>
        <p:spPr>
          <a:xfrm>
            <a:off x="1074800" y="1007125"/>
            <a:ext cx="4330200" cy="2412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500"/>
              <a:t>Not openly accessible to use: </a:t>
            </a:r>
            <a:r>
              <a:rPr lang="en" sz="1500"/>
              <a:t>m</a:t>
            </a:r>
            <a:r>
              <a:rPr lang="en" sz="1500"/>
              <a:t>ust request access from Google</a:t>
            </a:r>
            <a:endParaRPr sz="1500"/>
          </a:p>
          <a:p>
            <a:pPr indent="0" lvl="0" marL="0" rtl="0" algn="l">
              <a:spcBef>
                <a:spcPts val="1200"/>
              </a:spcBef>
              <a:spcAft>
                <a:spcPts val="0"/>
              </a:spcAft>
              <a:buNone/>
            </a:pPr>
            <a:r>
              <a:t/>
            </a:r>
            <a:endParaRPr sz="1500"/>
          </a:p>
          <a:p>
            <a:pPr indent="0" lvl="0" marL="457200" rtl="0" algn="l">
              <a:spcBef>
                <a:spcPts val="1200"/>
              </a:spcBef>
              <a:spcAft>
                <a:spcPts val="1200"/>
              </a:spcAft>
              <a:buNone/>
            </a:pPr>
            <a:r>
              <a:rPr lang="en" sz="1500"/>
              <a:t>Server request error: standard API Package cannot process large-scale requests </a:t>
            </a:r>
            <a:endParaRPr sz="1500"/>
          </a:p>
        </p:txBody>
      </p:sp>
      <p:sp>
        <p:nvSpPr>
          <p:cNvPr id="1907" name="Google Shape;1907;p68"/>
          <p:cNvSpPr/>
          <p:nvPr/>
        </p:nvSpPr>
        <p:spPr>
          <a:xfrm>
            <a:off x="597300" y="1031150"/>
            <a:ext cx="764100" cy="7644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Abril Fatface"/>
                <a:ea typeface="Abril Fatface"/>
                <a:cs typeface="Abril Fatface"/>
                <a:sym typeface="Abril Fatface"/>
              </a:rPr>
              <a:t>01</a:t>
            </a:r>
            <a:endParaRPr sz="2300">
              <a:solidFill>
                <a:schemeClr val="lt1"/>
              </a:solidFill>
              <a:latin typeface="Abril Fatface"/>
              <a:ea typeface="Abril Fatface"/>
              <a:cs typeface="Abril Fatface"/>
              <a:sym typeface="Abril Fatface"/>
            </a:endParaRPr>
          </a:p>
        </p:txBody>
      </p:sp>
      <p:sp>
        <p:nvSpPr>
          <p:cNvPr id="1908" name="Google Shape;1908;p68"/>
          <p:cNvSpPr/>
          <p:nvPr/>
        </p:nvSpPr>
        <p:spPr>
          <a:xfrm>
            <a:off x="597300" y="2078287"/>
            <a:ext cx="764100" cy="7644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Abril Fatface"/>
                <a:ea typeface="Abril Fatface"/>
                <a:cs typeface="Abril Fatface"/>
                <a:sym typeface="Abril Fatface"/>
              </a:rPr>
              <a:t>02</a:t>
            </a:r>
            <a:endParaRPr sz="2300">
              <a:solidFill>
                <a:schemeClr val="lt1"/>
              </a:solidFill>
              <a:latin typeface="Abril Fatface"/>
              <a:ea typeface="Abril Fatface"/>
              <a:cs typeface="Abril Fatface"/>
              <a:sym typeface="Abril Fatface"/>
            </a:endParaRPr>
          </a:p>
        </p:txBody>
      </p:sp>
      <p:sp>
        <p:nvSpPr>
          <p:cNvPr id="1909" name="Google Shape;1909;p68"/>
          <p:cNvSpPr txBox="1"/>
          <p:nvPr>
            <p:ph idx="8" type="title"/>
          </p:nvPr>
        </p:nvSpPr>
        <p:spPr>
          <a:xfrm>
            <a:off x="689388" y="30260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Future Exploration:</a:t>
            </a:r>
            <a:endParaRPr sz="2200"/>
          </a:p>
        </p:txBody>
      </p:sp>
      <p:sp>
        <p:nvSpPr>
          <p:cNvPr id="1910" name="Google Shape;1910;p68"/>
          <p:cNvSpPr/>
          <p:nvPr/>
        </p:nvSpPr>
        <p:spPr>
          <a:xfrm>
            <a:off x="597300" y="3689600"/>
            <a:ext cx="764100" cy="7644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300">
              <a:solidFill>
                <a:schemeClr val="lt1"/>
              </a:solidFill>
              <a:latin typeface="Abril Fatface"/>
              <a:ea typeface="Abril Fatface"/>
              <a:cs typeface="Abril Fatface"/>
              <a:sym typeface="Abril Fatface"/>
            </a:endParaRPr>
          </a:p>
        </p:txBody>
      </p:sp>
      <p:sp>
        <p:nvSpPr>
          <p:cNvPr id="1911" name="Google Shape;1911;p68"/>
          <p:cNvSpPr txBox="1"/>
          <p:nvPr>
            <p:ph idx="4294967295" type="subTitle"/>
          </p:nvPr>
        </p:nvSpPr>
        <p:spPr>
          <a:xfrm>
            <a:off x="1525475" y="3868400"/>
            <a:ext cx="4330200" cy="632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t>Use as a feature, </a:t>
            </a:r>
            <a:r>
              <a:rPr lang="en" sz="1500"/>
              <a:t>l</a:t>
            </a:r>
            <a:r>
              <a:rPr lang="en" sz="1500"/>
              <a:t>inear modeling </a:t>
            </a:r>
            <a:endParaRPr sz="1500"/>
          </a:p>
        </p:txBody>
      </p:sp>
      <p:grpSp>
        <p:nvGrpSpPr>
          <p:cNvPr id="1912" name="Google Shape;1912;p68"/>
          <p:cNvGrpSpPr/>
          <p:nvPr/>
        </p:nvGrpSpPr>
        <p:grpSpPr>
          <a:xfrm>
            <a:off x="7160743" y="574233"/>
            <a:ext cx="618040" cy="617389"/>
            <a:chOff x="2272075" y="2750050"/>
            <a:chExt cx="451025" cy="450550"/>
          </a:xfrm>
        </p:grpSpPr>
        <p:sp>
          <p:nvSpPr>
            <p:cNvPr id="1913" name="Google Shape;1913;p68"/>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8"/>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8"/>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8"/>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8"/>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8"/>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8"/>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8"/>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8"/>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8"/>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8"/>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8"/>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8"/>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8"/>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8"/>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8"/>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9" name="Google Shape;1929;p68"/>
          <p:cNvGrpSpPr/>
          <p:nvPr/>
        </p:nvGrpSpPr>
        <p:grpSpPr>
          <a:xfrm>
            <a:off x="4180843" y="2952783"/>
            <a:ext cx="618040" cy="617389"/>
            <a:chOff x="2272075" y="2750050"/>
            <a:chExt cx="451025" cy="450550"/>
          </a:xfrm>
        </p:grpSpPr>
        <p:sp>
          <p:nvSpPr>
            <p:cNvPr id="1930" name="Google Shape;1930;p68"/>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8"/>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8"/>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8"/>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8"/>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8"/>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8"/>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8"/>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8"/>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8"/>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8"/>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8"/>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8"/>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8"/>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8"/>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8"/>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6" name="Google Shape;1946;p68"/>
          <p:cNvGrpSpPr/>
          <p:nvPr/>
        </p:nvGrpSpPr>
        <p:grpSpPr>
          <a:xfrm>
            <a:off x="6586368" y="3949733"/>
            <a:ext cx="618040" cy="617389"/>
            <a:chOff x="2272075" y="2750050"/>
            <a:chExt cx="451025" cy="450550"/>
          </a:xfrm>
        </p:grpSpPr>
        <p:sp>
          <p:nvSpPr>
            <p:cNvPr id="1947" name="Google Shape;1947;p68"/>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8"/>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8"/>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8"/>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8"/>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8"/>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8"/>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8"/>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8"/>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8"/>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8"/>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8"/>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8"/>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8"/>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8"/>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8"/>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3" name="Google Shape;1963;p68"/>
          <p:cNvGrpSpPr/>
          <p:nvPr/>
        </p:nvGrpSpPr>
        <p:grpSpPr>
          <a:xfrm>
            <a:off x="5604589" y="1529230"/>
            <a:ext cx="3262131" cy="2263146"/>
            <a:chOff x="1379750" y="3747575"/>
            <a:chExt cx="617150" cy="496925"/>
          </a:xfrm>
        </p:grpSpPr>
        <p:sp>
          <p:nvSpPr>
            <p:cNvPr id="1964" name="Google Shape;1964;p68"/>
            <p:cNvSpPr/>
            <p:nvPr/>
          </p:nvSpPr>
          <p:spPr>
            <a:xfrm>
              <a:off x="1380025" y="3747575"/>
              <a:ext cx="616600" cy="211700"/>
            </a:xfrm>
            <a:custGeom>
              <a:rect b="b" l="l" r="r" t="t"/>
              <a:pathLst>
                <a:path extrusionOk="0" h="8468" w="24664">
                  <a:moveTo>
                    <a:pt x="8223" y="0"/>
                  </a:moveTo>
                  <a:cubicBezTo>
                    <a:pt x="7620" y="0"/>
                    <a:pt x="7025" y="302"/>
                    <a:pt x="6430" y="897"/>
                  </a:cubicBezTo>
                  <a:cubicBezTo>
                    <a:pt x="5630" y="1718"/>
                    <a:pt x="4991" y="2795"/>
                    <a:pt x="4308" y="3936"/>
                  </a:cubicBezTo>
                  <a:cubicBezTo>
                    <a:pt x="3178" y="5844"/>
                    <a:pt x="1994" y="7817"/>
                    <a:pt x="0" y="8403"/>
                  </a:cubicBezTo>
                  <a:lnTo>
                    <a:pt x="11" y="8467"/>
                  </a:lnTo>
                  <a:cubicBezTo>
                    <a:pt x="2048" y="7870"/>
                    <a:pt x="3221" y="5887"/>
                    <a:pt x="4372" y="3968"/>
                  </a:cubicBezTo>
                  <a:cubicBezTo>
                    <a:pt x="5044" y="2827"/>
                    <a:pt x="5684" y="1760"/>
                    <a:pt x="6484" y="950"/>
                  </a:cubicBezTo>
                  <a:cubicBezTo>
                    <a:pt x="7059" y="365"/>
                    <a:pt x="7643" y="64"/>
                    <a:pt x="8221" y="64"/>
                  </a:cubicBezTo>
                  <a:cubicBezTo>
                    <a:pt x="8285" y="64"/>
                    <a:pt x="8349" y="68"/>
                    <a:pt x="8414" y="76"/>
                  </a:cubicBezTo>
                  <a:cubicBezTo>
                    <a:pt x="9832" y="235"/>
                    <a:pt x="10983" y="2070"/>
                    <a:pt x="11911" y="3552"/>
                  </a:cubicBezTo>
                  <a:cubicBezTo>
                    <a:pt x="12050" y="3776"/>
                    <a:pt x="12178" y="3989"/>
                    <a:pt x="12306" y="4181"/>
                  </a:cubicBezTo>
                  <a:cubicBezTo>
                    <a:pt x="12444" y="4394"/>
                    <a:pt x="12593" y="4629"/>
                    <a:pt x="12743" y="4874"/>
                  </a:cubicBezTo>
                  <a:cubicBezTo>
                    <a:pt x="13730" y="6474"/>
                    <a:pt x="14924" y="8394"/>
                    <a:pt x="16722" y="8394"/>
                  </a:cubicBezTo>
                  <a:cubicBezTo>
                    <a:pt x="17080" y="8394"/>
                    <a:pt x="17462" y="8318"/>
                    <a:pt x="17872" y="8147"/>
                  </a:cubicBezTo>
                  <a:cubicBezTo>
                    <a:pt x="18885" y="7732"/>
                    <a:pt x="19770" y="7081"/>
                    <a:pt x="20612" y="6441"/>
                  </a:cubicBezTo>
                  <a:cubicBezTo>
                    <a:pt x="21817" y="5546"/>
                    <a:pt x="23064" y="4618"/>
                    <a:pt x="24664" y="4394"/>
                  </a:cubicBezTo>
                  <a:lnTo>
                    <a:pt x="24653" y="4330"/>
                  </a:lnTo>
                  <a:cubicBezTo>
                    <a:pt x="23032" y="4554"/>
                    <a:pt x="21785" y="5482"/>
                    <a:pt x="20580" y="6388"/>
                  </a:cubicBezTo>
                  <a:cubicBezTo>
                    <a:pt x="19727" y="7028"/>
                    <a:pt x="18853" y="7678"/>
                    <a:pt x="17850" y="8094"/>
                  </a:cubicBezTo>
                  <a:cubicBezTo>
                    <a:pt x="17453" y="8259"/>
                    <a:pt x="17082" y="8332"/>
                    <a:pt x="16733" y="8332"/>
                  </a:cubicBezTo>
                  <a:cubicBezTo>
                    <a:pt x="14958" y="8332"/>
                    <a:pt x="13776" y="6420"/>
                    <a:pt x="12796" y="4842"/>
                  </a:cubicBezTo>
                  <a:cubicBezTo>
                    <a:pt x="12647" y="4597"/>
                    <a:pt x="12508" y="4362"/>
                    <a:pt x="12359" y="4138"/>
                  </a:cubicBezTo>
                  <a:cubicBezTo>
                    <a:pt x="12231" y="3946"/>
                    <a:pt x="12092" y="3744"/>
                    <a:pt x="11964" y="3520"/>
                  </a:cubicBezTo>
                  <a:cubicBezTo>
                    <a:pt x="11026" y="2027"/>
                    <a:pt x="9864" y="171"/>
                    <a:pt x="8424" y="12"/>
                  </a:cubicBezTo>
                  <a:cubicBezTo>
                    <a:pt x="8357" y="4"/>
                    <a:pt x="8290" y="0"/>
                    <a:pt x="8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8"/>
            <p:cNvSpPr/>
            <p:nvPr/>
          </p:nvSpPr>
          <p:spPr>
            <a:xfrm>
              <a:off x="1379750" y="3757100"/>
              <a:ext cx="616350" cy="222975"/>
            </a:xfrm>
            <a:custGeom>
              <a:rect b="b" l="l" r="r" t="t"/>
              <a:pathLst>
                <a:path extrusionOk="0" h="8919" w="24654">
                  <a:moveTo>
                    <a:pt x="8248" y="1"/>
                  </a:moveTo>
                  <a:cubicBezTo>
                    <a:pt x="7648" y="1"/>
                    <a:pt x="7040" y="312"/>
                    <a:pt x="6441" y="921"/>
                  </a:cubicBezTo>
                  <a:cubicBezTo>
                    <a:pt x="5631" y="1731"/>
                    <a:pt x="4991" y="2808"/>
                    <a:pt x="4319" y="3949"/>
                  </a:cubicBezTo>
                  <a:cubicBezTo>
                    <a:pt x="3178" y="5858"/>
                    <a:pt x="2005" y="7830"/>
                    <a:pt x="1" y="8428"/>
                  </a:cubicBezTo>
                  <a:lnTo>
                    <a:pt x="22" y="8492"/>
                  </a:lnTo>
                  <a:cubicBezTo>
                    <a:pt x="2048" y="7884"/>
                    <a:pt x="3232" y="5900"/>
                    <a:pt x="4373" y="3981"/>
                  </a:cubicBezTo>
                  <a:cubicBezTo>
                    <a:pt x="5044" y="2851"/>
                    <a:pt x="5684" y="1774"/>
                    <a:pt x="6484" y="963"/>
                  </a:cubicBezTo>
                  <a:cubicBezTo>
                    <a:pt x="7077" y="361"/>
                    <a:pt x="7679" y="67"/>
                    <a:pt x="8259" y="67"/>
                  </a:cubicBezTo>
                  <a:cubicBezTo>
                    <a:pt x="8325" y="67"/>
                    <a:pt x="8391" y="71"/>
                    <a:pt x="8456" y="78"/>
                  </a:cubicBezTo>
                  <a:cubicBezTo>
                    <a:pt x="9907" y="270"/>
                    <a:pt x="11069" y="2286"/>
                    <a:pt x="11922" y="3768"/>
                  </a:cubicBezTo>
                  <a:cubicBezTo>
                    <a:pt x="12061" y="4002"/>
                    <a:pt x="12178" y="4205"/>
                    <a:pt x="12317" y="4429"/>
                  </a:cubicBezTo>
                  <a:cubicBezTo>
                    <a:pt x="12444" y="4653"/>
                    <a:pt x="12583" y="4887"/>
                    <a:pt x="12732" y="5154"/>
                  </a:cubicBezTo>
                  <a:cubicBezTo>
                    <a:pt x="13660" y="6785"/>
                    <a:pt x="14876" y="8918"/>
                    <a:pt x="16720" y="8918"/>
                  </a:cubicBezTo>
                  <a:cubicBezTo>
                    <a:pt x="17126" y="8907"/>
                    <a:pt x="17509" y="8811"/>
                    <a:pt x="17872" y="8641"/>
                  </a:cubicBezTo>
                  <a:cubicBezTo>
                    <a:pt x="18906" y="8182"/>
                    <a:pt x="19759" y="7425"/>
                    <a:pt x="20580" y="6689"/>
                  </a:cubicBezTo>
                  <a:cubicBezTo>
                    <a:pt x="21807" y="5602"/>
                    <a:pt x="22969" y="4568"/>
                    <a:pt x="24654" y="4408"/>
                  </a:cubicBezTo>
                  <a:lnTo>
                    <a:pt x="24654" y="4344"/>
                  </a:lnTo>
                  <a:cubicBezTo>
                    <a:pt x="22948" y="4504"/>
                    <a:pt x="21721" y="5591"/>
                    <a:pt x="20548" y="6636"/>
                  </a:cubicBezTo>
                  <a:cubicBezTo>
                    <a:pt x="19717" y="7372"/>
                    <a:pt x="18874" y="8129"/>
                    <a:pt x="17851" y="8588"/>
                  </a:cubicBezTo>
                  <a:cubicBezTo>
                    <a:pt x="17449" y="8766"/>
                    <a:pt x="17073" y="8846"/>
                    <a:pt x="16721" y="8846"/>
                  </a:cubicBezTo>
                  <a:cubicBezTo>
                    <a:pt x="14908" y="8846"/>
                    <a:pt x="13705" y="6738"/>
                    <a:pt x="12786" y="5122"/>
                  </a:cubicBezTo>
                  <a:cubicBezTo>
                    <a:pt x="12636" y="4855"/>
                    <a:pt x="12498" y="4610"/>
                    <a:pt x="12359" y="4386"/>
                  </a:cubicBezTo>
                  <a:cubicBezTo>
                    <a:pt x="12242" y="4184"/>
                    <a:pt x="12114" y="3970"/>
                    <a:pt x="11975" y="3736"/>
                  </a:cubicBezTo>
                  <a:cubicBezTo>
                    <a:pt x="11069" y="2158"/>
                    <a:pt x="9939" y="206"/>
                    <a:pt x="8467" y="14"/>
                  </a:cubicBezTo>
                  <a:cubicBezTo>
                    <a:pt x="8394" y="5"/>
                    <a:pt x="8321" y="1"/>
                    <a:pt x="82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8"/>
            <p:cNvSpPr/>
            <p:nvPr/>
          </p:nvSpPr>
          <p:spPr>
            <a:xfrm>
              <a:off x="1380025" y="3767325"/>
              <a:ext cx="616350" cy="250600"/>
            </a:xfrm>
            <a:custGeom>
              <a:rect b="b" l="l" r="r" t="t"/>
              <a:pathLst>
                <a:path extrusionOk="0" h="10024" w="24654">
                  <a:moveTo>
                    <a:pt x="8204" y="0"/>
                  </a:moveTo>
                  <a:cubicBezTo>
                    <a:pt x="7623" y="0"/>
                    <a:pt x="7023" y="305"/>
                    <a:pt x="6430" y="906"/>
                  </a:cubicBezTo>
                  <a:cubicBezTo>
                    <a:pt x="5630" y="1727"/>
                    <a:pt x="4991" y="2804"/>
                    <a:pt x="4308" y="3945"/>
                  </a:cubicBezTo>
                  <a:cubicBezTo>
                    <a:pt x="3178" y="5854"/>
                    <a:pt x="1994" y="7827"/>
                    <a:pt x="0" y="8413"/>
                  </a:cubicBezTo>
                  <a:lnTo>
                    <a:pt x="11" y="8477"/>
                  </a:lnTo>
                  <a:cubicBezTo>
                    <a:pt x="2048" y="7880"/>
                    <a:pt x="3221" y="5907"/>
                    <a:pt x="4362" y="3977"/>
                  </a:cubicBezTo>
                  <a:cubicBezTo>
                    <a:pt x="5044" y="2847"/>
                    <a:pt x="5673" y="1770"/>
                    <a:pt x="6473" y="960"/>
                  </a:cubicBezTo>
                  <a:cubicBezTo>
                    <a:pt x="7056" y="377"/>
                    <a:pt x="7639" y="75"/>
                    <a:pt x="8201" y="75"/>
                  </a:cubicBezTo>
                  <a:cubicBezTo>
                    <a:pt x="8286" y="75"/>
                    <a:pt x="8372" y="82"/>
                    <a:pt x="8456" y="96"/>
                  </a:cubicBezTo>
                  <a:cubicBezTo>
                    <a:pt x="9938" y="331"/>
                    <a:pt x="11069" y="2559"/>
                    <a:pt x="11900" y="4201"/>
                  </a:cubicBezTo>
                  <a:cubicBezTo>
                    <a:pt x="12039" y="4478"/>
                    <a:pt x="12167" y="4745"/>
                    <a:pt x="12295" y="4980"/>
                  </a:cubicBezTo>
                  <a:cubicBezTo>
                    <a:pt x="12423" y="5225"/>
                    <a:pt x="12561" y="5502"/>
                    <a:pt x="12711" y="5801"/>
                  </a:cubicBezTo>
                  <a:cubicBezTo>
                    <a:pt x="13489" y="7347"/>
                    <a:pt x="14534" y="9458"/>
                    <a:pt x="16048" y="9927"/>
                  </a:cubicBezTo>
                  <a:cubicBezTo>
                    <a:pt x="16240" y="9991"/>
                    <a:pt x="16443" y="10023"/>
                    <a:pt x="16656" y="10023"/>
                  </a:cubicBezTo>
                  <a:cubicBezTo>
                    <a:pt x="17083" y="10013"/>
                    <a:pt x="17498" y="9895"/>
                    <a:pt x="17872" y="9682"/>
                  </a:cubicBezTo>
                  <a:cubicBezTo>
                    <a:pt x="18906" y="9096"/>
                    <a:pt x="19727" y="8168"/>
                    <a:pt x="20527" y="7272"/>
                  </a:cubicBezTo>
                  <a:cubicBezTo>
                    <a:pt x="21721" y="5918"/>
                    <a:pt x="22851" y="4638"/>
                    <a:pt x="24653" y="4404"/>
                  </a:cubicBezTo>
                  <a:lnTo>
                    <a:pt x="24653" y="4340"/>
                  </a:lnTo>
                  <a:cubicBezTo>
                    <a:pt x="22819" y="4574"/>
                    <a:pt x="21625" y="5918"/>
                    <a:pt x="20484" y="7219"/>
                  </a:cubicBezTo>
                  <a:cubicBezTo>
                    <a:pt x="19684" y="8125"/>
                    <a:pt x="18874" y="9053"/>
                    <a:pt x="17840" y="9618"/>
                  </a:cubicBezTo>
                  <a:cubicBezTo>
                    <a:pt x="17440" y="9842"/>
                    <a:pt x="17045" y="9956"/>
                    <a:pt x="16657" y="9956"/>
                  </a:cubicBezTo>
                  <a:cubicBezTo>
                    <a:pt x="16456" y="9956"/>
                    <a:pt x="16256" y="9925"/>
                    <a:pt x="16059" y="9863"/>
                  </a:cubicBezTo>
                  <a:cubicBezTo>
                    <a:pt x="14587" y="9405"/>
                    <a:pt x="13542" y="7304"/>
                    <a:pt x="12775" y="5769"/>
                  </a:cubicBezTo>
                  <a:cubicBezTo>
                    <a:pt x="12625" y="5470"/>
                    <a:pt x="12476" y="5182"/>
                    <a:pt x="12359" y="4948"/>
                  </a:cubicBezTo>
                  <a:cubicBezTo>
                    <a:pt x="12231" y="4713"/>
                    <a:pt x="12103" y="4446"/>
                    <a:pt x="11954" y="4169"/>
                  </a:cubicBezTo>
                  <a:cubicBezTo>
                    <a:pt x="11122" y="2516"/>
                    <a:pt x="9981" y="267"/>
                    <a:pt x="8467" y="21"/>
                  </a:cubicBezTo>
                  <a:cubicBezTo>
                    <a:pt x="8380" y="7"/>
                    <a:pt x="8292" y="0"/>
                    <a:pt x="8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8"/>
            <p:cNvSpPr/>
            <p:nvPr/>
          </p:nvSpPr>
          <p:spPr>
            <a:xfrm>
              <a:off x="1380025" y="3778025"/>
              <a:ext cx="616600" cy="287350"/>
            </a:xfrm>
            <a:custGeom>
              <a:rect b="b" l="l" r="r" t="t"/>
              <a:pathLst>
                <a:path extrusionOk="0" h="11494" w="24664">
                  <a:moveTo>
                    <a:pt x="8143" y="1"/>
                  </a:moveTo>
                  <a:cubicBezTo>
                    <a:pt x="7585" y="1"/>
                    <a:pt x="7007" y="297"/>
                    <a:pt x="6430" y="884"/>
                  </a:cubicBezTo>
                  <a:cubicBezTo>
                    <a:pt x="5630" y="1694"/>
                    <a:pt x="4991" y="2771"/>
                    <a:pt x="4308" y="3912"/>
                  </a:cubicBezTo>
                  <a:cubicBezTo>
                    <a:pt x="3178" y="5820"/>
                    <a:pt x="1994" y="7793"/>
                    <a:pt x="0" y="8390"/>
                  </a:cubicBezTo>
                  <a:lnTo>
                    <a:pt x="11" y="8454"/>
                  </a:lnTo>
                  <a:cubicBezTo>
                    <a:pt x="2048" y="7857"/>
                    <a:pt x="3221" y="5874"/>
                    <a:pt x="4362" y="3944"/>
                  </a:cubicBezTo>
                  <a:cubicBezTo>
                    <a:pt x="5044" y="2814"/>
                    <a:pt x="5684" y="1737"/>
                    <a:pt x="6484" y="926"/>
                  </a:cubicBezTo>
                  <a:cubicBezTo>
                    <a:pt x="7046" y="354"/>
                    <a:pt x="7609" y="68"/>
                    <a:pt x="8152" y="68"/>
                  </a:cubicBezTo>
                  <a:cubicBezTo>
                    <a:pt x="8247" y="68"/>
                    <a:pt x="8341" y="77"/>
                    <a:pt x="8435" y="94"/>
                  </a:cubicBezTo>
                  <a:cubicBezTo>
                    <a:pt x="10002" y="393"/>
                    <a:pt x="11154" y="3069"/>
                    <a:pt x="11911" y="4839"/>
                  </a:cubicBezTo>
                  <a:cubicBezTo>
                    <a:pt x="12050" y="5159"/>
                    <a:pt x="12188" y="5490"/>
                    <a:pt x="12295" y="5714"/>
                  </a:cubicBezTo>
                  <a:cubicBezTo>
                    <a:pt x="12412" y="5948"/>
                    <a:pt x="12529" y="6236"/>
                    <a:pt x="12668" y="6567"/>
                  </a:cubicBezTo>
                  <a:cubicBezTo>
                    <a:pt x="13414" y="8316"/>
                    <a:pt x="14534" y="10971"/>
                    <a:pt x="16144" y="11419"/>
                  </a:cubicBezTo>
                  <a:cubicBezTo>
                    <a:pt x="16293" y="11461"/>
                    <a:pt x="16453" y="11483"/>
                    <a:pt x="16613" y="11493"/>
                  </a:cubicBezTo>
                  <a:cubicBezTo>
                    <a:pt x="17072" y="11472"/>
                    <a:pt x="17509" y="11312"/>
                    <a:pt x="17882" y="11035"/>
                  </a:cubicBezTo>
                  <a:cubicBezTo>
                    <a:pt x="18917" y="10288"/>
                    <a:pt x="19706" y="9158"/>
                    <a:pt x="20463" y="8060"/>
                  </a:cubicBezTo>
                  <a:cubicBezTo>
                    <a:pt x="21572" y="6460"/>
                    <a:pt x="22723" y="4797"/>
                    <a:pt x="24664" y="4381"/>
                  </a:cubicBezTo>
                  <a:lnTo>
                    <a:pt x="24643" y="4317"/>
                  </a:lnTo>
                  <a:cubicBezTo>
                    <a:pt x="22691" y="4744"/>
                    <a:pt x="21529" y="6407"/>
                    <a:pt x="20409" y="8017"/>
                  </a:cubicBezTo>
                  <a:cubicBezTo>
                    <a:pt x="19652" y="9105"/>
                    <a:pt x="18863" y="10235"/>
                    <a:pt x="17840" y="10971"/>
                  </a:cubicBezTo>
                  <a:cubicBezTo>
                    <a:pt x="17431" y="11271"/>
                    <a:pt x="17023" y="11421"/>
                    <a:pt x="16623" y="11421"/>
                  </a:cubicBezTo>
                  <a:cubicBezTo>
                    <a:pt x="16469" y="11421"/>
                    <a:pt x="16317" y="11399"/>
                    <a:pt x="16166" y="11355"/>
                  </a:cubicBezTo>
                  <a:cubicBezTo>
                    <a:pt x="14587" y="10917"/>
                    <a:pt x="13468" y="8284"/>
                    <a:pt x="12732" y="6535"/>
                  </a:cubicBezTo>
                  <a:cubicBezTo>
                    <a:pt x="12593" y="6204"/>
                    <a:pt x="12476" y="5938"/>
                    <a:pt x="12359" y="5693"/>
                  </a:cubicBezTo>
                  <a:cubicBezTo>
                    <a:pt x="12242" y="5437"/>
                    <a:pt x="12114" y="5138"/>
                    <a:pt x="11975" y="4818"/>
                  </a:cubicBezTo>
                  <a:cubicBezTo>
                    <a:pt x="11207" y="3027"/>
                    <a:pt x="10045" y="329"/>
                    <a:pt x="8445" y="30"/>
                  </a:cubicBezTo>
                  <a:cubicBezTo>
                    <a:pt x="8345" y="11"/>
                    <a:pt x="8244" y="1"/>
                    <a:pt x="8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8"/>
            <p:cNvSpPr/>
            <p:nvPr/>
          </p:nvSpPr>
          <p:spPr>
            <a:xfrm>
              <a:off x="1380025" y="3786200"/>
              <a:ext cx="616600" cy="329825"/>
            </a:xfrm>
            <a:custGeom>
              <a:rect b="b" l="l" r="r" t="t"/>
              <a:pathLst>
                <a:path extrusionOk="0" h="13193" w="24664">
                  <a:moveTo>
                    <a:pt x="8146" y="1"/>
                  </a:moveTo>
                  <a:cubicBezTo>
                    <a:pt x="7619" y="1"/>
                    <a:pt x="7080" y="302"/>
                    <a:pt x="6430" y="962"/>
                  </a:cubicBezTo>
                  <a:cubicBezTo>
                    <a:pt x="5630" y="1772"/>
                    <a:pt x="4991" y="2849"/>
                    <a:pt x="4308" y="3990"/>
                  </a:cubicBezTo>
                  <a:cubicBezTo>
                    <a:pt x="3178" y="5899"/>
                    <a:pt x="1994" y="7871"/>
                    <a:pt x="0" y="8468"/>
                  </a:cubicBezTo>
                  <a:lnTo>
                    <a:pt x="11" y="8532"/>
                  </a:lnTo>
                  <a:cubicBezTo>
                    <a:pt x="2048" y="7935"/>
                    <a:pt x="3231" y="5941"/>
                    <a:pt x="4372" y="4022"/>
                  </a:cubicBezTo>
                  <a:cubicBezTo>
                    <a:pt x="5044" y="2892"/>
                    <a:pt x="5684" y="1815"/>
                    <a:pt x="6484" y="1004"/>
                  </a:cubicBezTo>
                  <a:cubicBezTo>
                    <a:pt x="7112" y="365"/>
                    <a:pt x="7641" y="65"/>
                    <a:pt x="8138" y="65"/>
                  </a:cubicBezTo>
                  <a:cubicBezTo>
                    <a:pt x="8156" y="65"/>
                    <a:pt x="8173" y="65"/>
                    <a:pt x="8190" y="66"/>
                  </a:cubicBezTo>
                  <a:cubicBezTo>
                    <a:pt x="8627" y="77"/>
                    <a:pt x="9032" y="322"/>
                    <a:pt x="9437" y="802"/>
                  </a:cubicBezTo>
                  <a:cubicBezTo>
                    <a:pt x="10514" y="2071"/>
                    <a:pt x="11218" y="3873"/>
                    <a:pt x="11836" y="5462"/>
                  </a:cubicBezTo>
                  <a:cubicBezTo>
                    <a:pt x="11996" y="5877"/>
                    <a:pt x="12146" y="6261"/>
                    <a:pt x="12295" y="6634"/>
                  </a:cubicBezTo>
                  <a:cubicBezTo>
                    <a:pt x="12391" y="6869"/>
                    <a:pt x="12497" y="7168"/>
                    <a:pt x="12636" y="7519"/>
                  </a:cubicBezTo>
                  <a:cubicBezTo>
                    <a:pt x="13350" y="9471"/>
                    <a:pt x="14555" y="12734"/>
                    <a:pt x="16229" y="13150"/>
                  </a:cubicBezTo>
                  <a:cubicBezTo>
                    <a:pt x="16347" y="13182"/>
                    <a:pt x="16464" y="13192"/>
                    <a:pt x="16581" y="13192"/>
                  </a:cubicBezTo>
                  <a:cubicBezTo>
                    <a:pt x="17019" y="13192"/>
                    <a:pt x="17445" y="13000"/>
                    <a:pt x="17882" y="12616"/>
                  </a:cubicBezTo>
                  <a:cubicBezTo>
                    <a:pt x="18917" y="11689"/>
                    <a:pt x="19663" y="10345"/>
                    <a:pt x="20399" y="9055"/>
                  </a:cubicBezTo>
                  <a:cubicBezTo>
                    <a:pt x="21486" y="7125"/>
                    <a:pt x="22606" y="5120"/>
                    <a:pt x="24664" y="4459"/>
                  </a:cubicBezTo>
                  <a:lnTo>
                    <a:pt x="24643" y="4395"/>
                  </a:lnTo>
                  <a:cubicBezTo>
                    <a:pt x="22563" y="5067"/>
                    <a:pt x="21433" y="7082"/>
                    <a:pt x="20345" y="9023"/>
                  </a:cubicBezTo>
                  <a:cubicBezTo>
                    <a:pt x="19610" y="10313"/>
                    <a:pt x="18863" y="11657"/>
                    <a:pt x="17840" y="12574"/>
                  </a:cubicBezTo>
                  <a:cubicBezTo>
                    <a:pt x="17418" y="12945"/>
                    <a:pt x="16996" y="13136"/>
                    <a:pt x="16579" y="13136"/>
                  </a:cubicBezTo>
                  <a:cubicBezTo>
                    <a:pt x="16469" y="13136"/>
                    <a:pt x="16360" y="13123"/>
                    <a:pt x="16251" y="13096"/>
                  </a:cubicBezTo>
                  <a:cubicBezTo>
                    <a:pt x="14609" y="12680"/>
                    <a:pt x="13414" y="9439"/>
                    <a:pt x="12700" y="7498"/>
                  </a:cubicBezTo>
                  <a:cubicBezTo>
                    <a:pt x="12572" y="7146"/>
                    <a:pt x="12455" y="6848"/>
                    <a:pt x="12359" y="6613"/>
                  </a:cubicBezTo>
                  <a:cubicBezTo>
                    <a:pt x="12210" y="6240"/>
                    <a:pt x="12060" y="5856"/>
                    <a:pt x="11900" y="5440"/>
                  </a:cubicBezTo>
                  <a:cubicBezTo>
                    <a:pt x="11282" y="3851"/>
                    <a:pt x="10578" y="2039"/>
                    <a:pt x="9480" y="759"/>
                  </a:cubicBezTo>
                  <a:cubicBezTo>
                    <a:pt x="9064" y="269"/>
                    <a:pt x="8648" y="13"/>
                    <a:pt x="8200" y="2"/>
                  </a:cubicBezTo>
                  <a:cubicBezTo>
                    <a:pt x="8182" y="1"/>
                    <a:pt x="8164" y="1"/>
                    <a:pt x="8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8"/>
            <p:cNvSpPr/>
            <p:nvPr/>
          </p:nvSpPr>
          <p:spPr>
            <a:xfrm>
              <a:off x="1379750" y="3796575"/>
              <a:ext cx="616875" cy="369750"/>
            </a:xfrm>
            <a:custGeom>
              <a:rect b="b" l="l" r="r" t="t"/>
              <a:pathLst>
                <a:path extrusionOk="0" h="14790" w="24675">
                  <a:moveTo>
                    <a:pt x="8114" y="1"/>
                  </a:moveTo>
                  <a:cubicBezTo>
                    <a:pt x="7614" y="1"/>
                    <a:pt x="7081" y="302"/>
                    <a:pt x="6441" y="952"/>
                  </a:cubicBezTo>
                  <a:cubicBezTo>
                    <a:pt x="5641" y="1762"/>
                    <a:pt x="4991" y="2839"/>
                    <a:pt x="4319" y="3980"/>
                  </a:cubicBezTo>
                  <a:cubicBezTo>
                    <a:pt x="3189" y="5889"/>
                    <a:pt x="2005" y="7862"/>
                    <a:pt x="1" y="8459"/>
                  </a:cubicBezTo>
                  <a:lnTo>
                    <a:pt x="22" y="8523"/>
                  </a:lnTo>
                  <a:cubicBezTo>
                    <a:pt x="2059" y="7915"/>
                    <a:pt x="3232" y="5932"/>
                    <a:pt x="4373" y="4012"/>
                  </a:cubicBezTo>
                  <a:cubicBezTo>
                    <a:pt x="5055" y="2882"/>
                    <a:pt x="5695" y="1805"/>
                    <a:pt x="6495" y="995"/>
                  </a:cubicBezTo>
                  <a:cubicBezTo>
                    <a:pt x="7114" y="365"/>
                    <a:pt x="7636" y="65"/>
                    <a:pt x="8117" y="65"/>
                  </a:cubicBezTo>
                  <a:cubicBezTo>
                    <a:pt x="8141" y="65"/>
                    <a:pt x="8166" y="65"/>
                    <a:pt x="8190" y="67"/>
                  </a:cubicBezTo>
                  <a:cubicBezTo>
                    <a:pt x="8616" y="99"/>
                    <a:pt x="9032" y="376"/>
                    <a:pt x="9437" y="920"/>
                  </a:cubicBezTo>
                  <a:cubicBezTo>
                    <a:pt x="10536" y="2381"/>
                    <a:pt x="11197" y="4279"/>
                    <a:pt x="11837" y="6102"/>
                  </a:cubicBezTo>
                  <a:cubicBezTo>
                    <a:pt x="11997" y="6561"/>
                    <a:pt x="12146" y="7009"/>
                    <a:pt x="12306" y="7435"/>
                  </a:cubicBezTo>
                  <a:cubicBezTo>
                    <a:pt x="12455" y="7808"/>
                    <a:pt x="12583" y="8192"/>
                    <a:pt x="12722" y="8565"/>
                  </a:cubicBezTo>
                  <a:cubicBezTo>
                    <a:pt x="13319" y="10218"/>
                    <a:pt x="13927" y="11945"/>
                    <a:pt x="14865" y="13417"/>
                  </a:cubicBezTo>
                  <a:cubicBezTo>
                    <a:pt x="15419" y="14302"/>
                    <a:pt x="15921" y="14739"/>
                    <a:pt x="16454" y="14782"/>
                  </a:cubicBezTo>
                  <a:cubicBezTo>
                    <a:pt x="16470" y="14787"/>
                    <a:pt x="16486" y="14790"/>
                    <a:pt x="16503" y="14790"/>
                  </a:cubicBezTo>
                  <a:cubicBezTo>
                    <a:pt x="16520" y="14790"/>
                    <a:pt x="16539" y="14787"/>
                    <a:pt x="16560" y="14782"/>
                  </a:cubicBezTo>
                  <a:cubicBezTo>
                    <a:pt x="16987" y="14782"/>
                    <a:pt x="17424" y="14537"/>
                    <a:pt x="17883" y="14046"/>
                  </a:cubicBezTo>
                  <a:cubicBezTo>
                    <a:pt x="18864" y="13001"/>
                    <a:pt x="19557" y="11658"/>
                    <a:pt x="20228" y="10357"/>
                  </a:cubicBezTo>
                  <a:cubicBezTo>
                    <a:pt x="20388" y="10037"/>
                    <a:pt x="20570" y="9706"/>
                    <a:pt x="20730" y="9386"/>
                  </a:cubicBezTo>
                  <a:cubicBezTo>
                    <a:pt x="20858" y="9152"/>
                    <a:pt x="20975" y="8917"/>
                    <a:pt x="21113" y="8672"/>
                  </a:cubicBezTo>
                  <a:cubicBezTo>
                    <a:pt x="21967" y="7030"/>
                    <a:pt x="22926" y="5174"/>
                    <a:pt x="24675" y="4439"/>
                  </a:cubicBezTo>
                  <a:lnTo>
                    <a:pt x="24643" y="4385"/>
                  </a:lnTo>
                  <a:cubicBezTo>
                    <a:pt x="22873" y="5121"/>
                    <a:pt x="21913" y="6987"/>
                    <a:pt x="21050" y="8640"/>
                  </a:cubicBezTo>
                  <a:cubicBezTo>
                    <a:pt x="20922" y="8885"/>
                    <a:pt x="20804" y="9120"/>
                    <a:pt x="20676" y="9354"/>
                  </a:cubicBezTo>
                  <a:cubicBezTo>
                    <a:pt x="20506" y="9674"/>
                    <a:pt x="20335" y="10005"/>
                    <a:pt x="20164" y="10325"/>
                  </a:cubicBezTo>
                  <a:cubicBezTo>
                    <a:pt x="19503" y="11626"/>
                    <a:pt x="18810" y="12958"/>
                    <a:pt x="17840" y="13993"/>
                  </a:cubicBezTo>
                  <a:cubicBezTo>
                    <a:pt x="17377" y="14485"/>
                    <a:pt x="16960" y="14723"/>
                    <a:pt x="16555" y="14723"/>
                  </a:cubicBezTo>
                  <a:cubicBezTo>
                    <a:pt x="16521" y="14723"/>
                    <a:pt x="16487" y="14721"/>
                    <a:pt x="16454" y="14718"/>
                  </a:cubicBezTo>
                  <a:cubicBezTo>
                    <a:pt x="15942" y="14675"/>
                    <a:pt x="15451" y="14249"/>
                    <a:pt x="14908" y="13385"/>
                  </a:cubicBezTo>
                  <a:cubicBezTo>
                    <a:pt x="13991" y="11913"/>
                    <a:pt x="13372" y="10207"/>
                    <a:pt x="12775" y="8555"/>
                  </a:cubicBezTo>
                  <a:cubicBezTo>
                    <a:pt x="12647" y="8171"/>
                    <a:pt x="12498" y="7787"/>
                    <a:pt x="12370" y="7414"/>
                  </a:cubicBezTo>
                  <a:cubicBezTo>
                    <a:pt x="12210" y="6987"/>
                    <a:pt x="12061" y="6550"/>
                    <a:pt x="11890" y="6081"/>
                  </a:cubicBezTo>
                  <a:cubicBezTo>
                    <a:pt x="11261" y="4247"/>
                    <a:pt x="10600" y="2349"/>
                    <a:pt x="9491" y="888"/>
                  </a:cubicBezTo>
                  <a:cubicBezTo>
                    <a:pt x="9075" y="323"/>
                    <a:pt x="8648" y="35"/>
                    <a:pt x="8190" y="3"/>
                  </a:cubicBezTo>
                  <a:cubicBezTo>
                    <a:pt x="8165" y="1"/>
                    <a:pt x="8139" y="1"/>
                    <a:pt x="8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8"/>
            <p:cNvSpPr/>
            <p:nvPr/>
          </p:nvSpPr>
          <p:spPr>
            <a:xfrm>
              <a:off x="1380025" y="3806625"/>
              <a:ext cx="616600" cy="405100"/>
            </a:xfrm>
            <a:custGeom>
              <a:rect b="b" l="l" r="r" t="t"/>
              <a:pathLst>
                <a:path extrusionOk="0" h="16204" w="24664">
                  <a:moveTo>
                    <a:pt x="8062" y="0"/>
                  </a:moveTo>
                  <a:cubicBezTo>
                    <a:pt x="7583" y="0"/>
                    <a:pt x="7061" y="304"/>
                    <a:pt x="6430" y="944"/>
                  </a:cubicBezTo>
                  <a:cubicBezTo>
                    <a:pt x="5630" y="1755"/>
                    <a:pt x="4991" y="2832"/>
                    <a:pt x="4308" y="3973"/>
                  </a:cubicBezTo>
                  <a:cubicBezTo>
                    <a:pt x="3178" y="5881"/>
                    <a:pt x="1994" y="7854"/>
                    <a:pt x="0" y="8451"/>
                  </a:cubicBezTo>
                  <a:lnTo>
                    <a:pt x="11" y="8515"/>
                  </a:lnTo>
                  <a:cubicBezTo>
                    <a:pt x="2048" y="7907"/>
                    <a:pt x="3221" y="5935"/>
                    <a:pt x="4372" y="4005"/>
                  </a:cubicBezTo>
                  <a:cubicBezTo>
                    <a:pt x="5044" y="2864"/>
                    <a:pt x="5684" y="1797"/>
                    <a:pt x="6484" y="987"/>
                  </a:cubicBezTo>
                  <a:cubicBezTo>
                    <a:pt x="7102" y="358"/>
                    <a:pt x="7609" y="66"/>
                    <a:pt x="8082" y="66"/>
                  </a:cubicBezTo>
                  <a:cubicBezTo>
                    <a:pt x="8114" y="66"/>
                    <a:pt x="8147" y="67"/>
                    <a:pt x="8179" y="70"/>
                  </a:cubicBezTo>
                  <a:cubicBezTo>
                    <a:pt x="8616" y="113"/>
                    <a:pt x="9021" y="411"/>
                    <a:pt x="9426" y="998"/>
                  </a:cubicBezTo>
                  <a:cubicBezTo>
                    <a:pt x="10535" y="2608"/>
                    <a:pt x="11186" y="4634"/>
                    <a:pt x="11815" y="6585"/>
                  </a:cubicBezTo>
                  <a:cubicBezTo>
                    <a:pt x="11986" y="7097"/>
                    <a:pt x="12135" y="7588"/>
                    <a:pt x="12306" y="8057"/>
                  </a:cubicBezTo>
                  <a:cubicBezTo>
                    <a:pt x="12444" y="8473"/>
                    <a:pt x="12583" y="8899"/>
                    <a:pt x="12721" y="9304"/>
                  </a:cubicBezTo>
                  <a:cubicBezTo>
                    <a:pt x="13308" y="11085"/>
                    <a:pt x="13916" y="12930"/>
                    <a:pt x="14854" y="14540"/>
                  </a:cubicBezTo>
                  <a:cubicBezTo>
                    <a:pt x="14886" y="14604"/>
                    <a:pt x="14929" y="14668"/>
                    <a:pt x="14961" y="14742"/>
                  </a:cubicBezTo>
                  <a:cubicBezTo>
                    <a:pt x="15291" y="15329"/>
                    <a:pt x="15782" y="16203"/>
                    <a:pt x="16496" y="16203"/>
                  </a:cubicBezTo>
                  <a:lnTo>
                    <a:pt x="16517" y="16203"/>
                  </a:lnTo>
                  <a:cubicBezTo>
                    <a:pt x="17040" y="16193"/>
                    <a:pt x="17658" y="15457"/>
                    <a:pt x="17882" y="15190"/>
                  </a:cubicBezTo>
                  <a:cubicBezTo>
                    <a:pt x="18885" y="14007"/>
                    <a:pt x="19556" y="12524"/>
                    <a:pt x="20217" y="11085"/>
                  </a:cubicBezTo>
                  <a:cubicBezTo>
                    <a:pt x="20388" y="10722"/>
                    <a:pt x="20559" y="10339"/>
                    <a:pt x="20729" y="9976"/>
                  </a:cubicBezTo>
                  <a:cubicBezTo>
                    <a:pt x="20868" y="9699"/>
                    <a:pt x="20996" y="9411"/>
                    <a:pt x="21134" y="9112"/>
                  </a:cubicBezTo>
                  <a:cubicBezTo>
                    <a:pt x="21956" y="7310"/>
                    <a:pt x="22883" y="5284"/>
                    <a:pt x="24664" y="4431"/>
                  </a:cubicBezTo>
                  <a:lnTo>
                    <a:pt x="24632" y="4378"/>
                  </a:lnTo>
                  <a:cubicBezTo>
                    <a:pt x="22830" y="5231"/>
                    <a:pt x="21902" y="7278"/>
                    <a:pt x="21070" y="9080"/>
                  </a:cubicBezTo>
                  <a:cubicBezTo>
                    <a:pt x="20943" y="9379"/>
                    <a:pt x="20804" y="9667"/>
                    <a:pt x="20676" y="9944"/>
                  </a:cubicBezTo>
                  <a:cubicBezTo>
                    <a:pt x="20495" y="10307"/>
                    <a:pt x="20324" y="10690"/>
                    <a:pt x="20153" y="11053"/>
                  </a:cubicBezTo>
                  <a:cubicBezTo>
                    <a:pt x="19503" y="12492"/>
                    <a:pt x="18821" y="13975"/>
                    <a:pt x="17829" y="15148"/>
                  </a:cubicBezTo>
                  <a:cubicBezTo>
                    <a:pt x="17605" y="15414"/>
                    <a:pt x="17008" y="16118"/>
                    <a:pt x="16507" y="16129"/>
                  </a:cubicBezTo>
                  <a:lnTo>
                    <a:pt x="16496" y="16129"/>
                  </a:lnTo>
                  <a:cubicBezTo>
                    <a:pt x="15824" y="16129"/>
                    <a:pt x="15344" y="15276"/>
                    <a:pt x="15025" y="14710"/>
                  </a:cubicBezTo>
                  <a:cubicBezTo>
                    <a:pt x="14993" y="14646"/>
                    <a:pt x="14950" y="14572"/>
                    <a:pt x="14918" y="14508"/>
                  </a:cubicBezTo>
                  <a:cubicBezTo>
                    <a:pt x="13980" y="12908"/>
                    <a:pt x="13372" y="11064"/>
                    <a:pt x="12785" y="9283"/>
                  </a:cubicBezTo>
                  <a:cubicBezTo>
                    <a:pt x="12647" y="8878"/>
                    <a:pt x="12508" y="8451"/>
                    <a:pt x="12369" y="8035"/>
                  </a:cubicBezTo>
                  <a:cubicBezTo>
                    <a:pt x="12199" y="7566"/>
                    <a:pt x="12050" y="7076"/>
                    <a:pt x="11879" y="6564"/>
                  </a:cubicBezTo>
                  <a:cubicBezTo>
                    <a:pt x="11250" y="4602"/>
                    <a:pt x="10599" y="2576"/>
                    <a:pt x="9480" y="966"/>
                  </a:cubicBezTo>
                  <a:cubicBezTo>
                    <a:pt x="9064" y="358"/>
                    <a:pt x="8637" y="49"/>
                    <a:pt x="8179" y="6"/>
                  </a:cubicBezTo>
                  <a:cubicBezTo>
                    <a:pt x="8140" y="2"/>
                    <a:pt x="8101" y="0"/>
                    <a:pt x="80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8"/>
            <p:cNvSpPr/>
            <p:nvPr/>
          </p:nvSpPr>
          <p:spPr>
            <a:xfrm>
              <a:off x="1379750" y="3816700"/>
              <a:ext cx="616875" cy="417675"/>
            </a:xfrm>
            <a:custGeom>
              <a:rect b="b" l="l" r="r" t="t"/>
              <a:pathLst>
                <a:path extrusionOk="0" h="16707" w="24675">
                  <a:moveTo>
                    <a:pt x="8065" y="0"/>
                  </a:moveTo>
                  <a:cubicBezTo>
                    <a:pt x="7582" y="0"/>
                    <a:pt x="7065" y="312"/>
                    <a:pt x="6441" y="936"/>
                  </a:cubicBezTo>
                  <a:cubicBezTo>
                    <a:pt x="5631" y="1757"/>
                    <a:pt x="4991" y="2834"/>
                    <a:pt x="4319" y="3964"/>
                  </a:cubicBezTo>
                  <a:cubicBezTo>
                    <a:pt x="3178" y="5873"/>
                    <a:pt x="2005" y="7856"/>
                    <a:pt x="1" y="8443"/>
                  </a:cubicBezTo>
                  <a:lnTo>
                    <a:pt x="22" y="8507"/>
                  </a:lnTo>
                  <a:cubicBezTo>
                    <a:pt x="2048" y="7910"/>
                    <a:pt x="3232" y="5926"/>
                    <a:pt x="4373" y="4007"/>
                  </a:cubicBezTo>
                  <a:cubicBezTo>
                    <a:pt x="5044" y="2866"/>
                    <a:pt x="5684" y="1800"/>
                    <a:pt x="6484" y="989"/>
                  </a:cubicBezTo>
                  <a:cubicBezTo>
                    <a:pt x="7113" y="351"/>
                    <a:pt x="7629" y="57"/>
                    <a:pt x="8095" y="57"/>
                  </a:cubicBezTo>
                  <a:cubicBezTo>
                    <a:pt x="8127" y="57"/>
                    <a:pt x="8158" y="59"/>
                    <a:pt x="8190" y="62"/>
                  </a:cubicBezTo>
                  <a:cubicBezTo>
                    <a:pt x="8638" y="104"/>
                    <a:pt x="9032" y="413"/>
                    <a:pt x="9437" y="1000"/>
                  </a:cubicBezTo>
                  <a:cubicBezTo>
                    <a:pt x="10557" y="2663"/>
                    <a:pt x="11197" y="4775"/>
                    <a:pt x="11815" y="6822"/>
                  </a:cubicBezTo>
                  <a:cubicBezTo>
                    <a:pt x="11986" y="7366"/>
                    <a:pt x="12135" y="7888"/>
                    <a:pt x="12306" y="8389"/>
                  </a:cubicBezTo>
                  <a:cubicBezTo>
                    <a:pt x="12444" y="8827"/>
                    <a:pt x="12594" y="9285"/>
                    <a:pt x="12732" y="9722"/>
                  </a:cubicBezTo>
                  <a:cubicBezTo>
                    <a:pt x="13319" y="11588"/>
                    <a:pt x="13916" y="13508"/>
                    <a:pt x="14865" y="15192"/>
                  </a:cubicBezTo>
                  <a:cubicBezTo>
                    <a:pt x="15419" y="16173"/>
                    <a:pt x="15931" y="16664"/>
                    <a:pt x="16475" y="16707"/>
                  </a:cubicBezTo>
                  <a:lnTo>
                    <a:pt x="16560" y="16707"/>
                  </a:lnTo>
                  <a:cubicBezTo>
                    <a:pt x="16987" y="16707"/>
                    <a:pt x="17424" y="16429"/>
                    <a:pt x="17893" y="15854"/>
                  </a:cubicBezTo>
                  <a:cubicBezTo>
                    <a:pt x="18906" y="14595"/>
                    <a:pt x="19567" y="13017"/>
                    <a:pt x="20218" y="11503"/>
                  </a:cubicBezTo>
                  <a:cubicBezTo>
                    <a:pt x="20399" y="11077"/>
                    <a:pt x="20559" y="10682"/>
                    <a:pt x="20740" y="10287"/>
                  </a:cubicBezTo>
                  <a:cubicBezTo>
                    <a:pt x="20879" y="9989"/>
                    <a:pt x="21007" y="9658"/>
                    <a:pt x="21156" y="9317"/>
                  </a:cubicBezTo>
                  <a:cubicBezTo>
                    <a:pt x="21956" y="7419"/>
                    <a:pt x="22862" y="5265"/>
                    <a:pt x="24675" y="4433"/>
                  </a:cubicBezTo>
                  <a:lnTo>
                    <a:pt x="24643" y="4380"/>
                  </a:lnTo>
                  <a:cubicBezTo>
                    <a:pt x="22809" y="5212"/>
                    <a:pt x="21892" y="7376"/>
                    <a:pt x="21092" y="9296"/>
                  </a:cubicBezTo>
                  <a:cubicBezTo>
                    <a:pt x="20943" y="9637"/>
                    <a:pt x="20815" y="9957"/>
                    <a:pt x="20676" y="10266"/>
                  </a:cubicBezTo>
                  <a:cubicBezTo>
                    <a:pt x="20506" y="10650"/>
                    <a:pt x="20324" y="11077"/>
                    <a:pt x="20154" y="11471"/>
                  </a:cubicBezTo>
                  <a:cubicBezTo>
                    <a:pt x="19514" y="12996"/>
                    <a:pt x="18842" y="14563"/>
                    <a:pt x="17840" y="15811"/>
                  </a:cubicBezTo>
                  <a:cubicBezTo>
                    <a:pt x="17392" y="16368"/>
                    <a:pt x="16972" y="16647"/>
                    <a:pt x="16563" y="16647"/>
                  </a:cubicBezTo>
                  <a:cubicBezTo>
                    <a:pt x="16533" y="16647"/>
                    <a:pt x="16504" y="16645"/>
                    <a:pt x="16475" y="16643"/>
                  </a:cubicBezTo>
                  <a:cubicBezTo>
                    <a:pt x="15953" y="16600"/>
                    <a:pt x="15462" y="16131"/>
                    <a:pt x="14918" y="15160"/>
                  </a:cubicBezTo>
                  <a:cubicBezTo>
                    <a:pt x="13969" y="13486"/>
                    <a:pt x="13372" y="11567"/>
                    <a:pt x="12796" y="9712"/>
                  </a:cubicBezTo>
                  <a:cubicBezTo>
                    <a:pt x="12658" y="9274"/>
                    <a:pt x="12508" y="8816"/>
                    <a:pt x="12370" y="8379"/>
                  </a:cubicBezTo>
                  <a:cubicBezTo>
                    <a:pt x="12199" y="7878"/>
                    <a:pt x="12050" y="7355"/>
                    <a:pt x="11879" y="6811"/>
                  </a:cubicBezTo>
                  <a:cubicBezTo>
                    <a:pt x="11261" y="4764"/>
                    <a:pt x="10621" y="2642"/>
                    <a:pt x="9491" y="968"/>
                  </a:cubicBezTo>
                  <a:cubicBezTo>
                    <a:pt x="9086" y="360"/>
                    <a:pt x="8659" y="51"/>
                    <a:pt x="8201" y="8"/>
                  </a:cubicBezTo>
                  <a:cubicBezTo>
                    <a:pt x="8156" y="3"/>
                    <a:pt x="8111" y="0"/>
                    <a:pt x="8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8"/>
            <p:cNvSpPr/>
            <p:nvPr/>
          </p:nvSpPr>
          <p:spPr>
            <a:xfrm>
              <a:off x="1380025" y="3832200"/>
              <a:ext cx="616875" cy="412300"/>
            </a:xfrm>
            <a:custGeom>
              <a:rect b="b" l="l" r="r" t="t"/>
              <a:pathLst>
                <a:path extrusionOk="0" h="16492" w="24675">
                  <a:moveTo>
                    <a:pt x="8084" y="1"/>
                  </a:moveTo>
                  <a:cubicBezTo>
                    <a:pt x="7606" y="1"/>
                    <a:pt x="7092" y="305"/>
                    <a:pt x="6441" y="956"/>
                  </a:cubicBezTo>
                  <a:cubicBezTo>
                    <a:pt x="5620" y="1766"/>
                    <a:pt x="4937" y="2843"/>
                    <a:pt x="4276" y="3888"/>
                  </a:cubicBezTo>
                  <a:cubicBezTo>
                    <a:pt x="3135" y="5690"/>
                    <a:pt x="1962" y="7556"/>
                    <a:pt x="0" y="8228"/>
                  </a:cubicBezTo>
                  <a:lnTo>
                    <a:pt x="22" y="8292"/>
                  </a:lnTo>
                  <a:cubicBezTo>
                    <a:pt x="2005" y="7609"/>
                    <a:pt x="3189" y="5733"/>
                    <a:pt x="4340" y="3920"/>
                  </a:cubicBezTo>
                  <a:cubicBezTo>
                    <a:pt x="4991" y="2886"/>
                    <a:pt x="5673" y="1809"/>
                    <a:pt x="6484" y="998"/>
                  </a:cubicBezTo>
                  <a:cubicBezTo>
                    <a:pt x="7132" y="360"/>
                    <a:pt x="7631" y="67"/>
                    <a:pt x="8095" y="67"/>
                  </a:cubicBezTo>
                  <a:cubicBezTo>
                    <a:pt x="8127" y="67"/>
                    <a:pt x="8158" y="68"/>
                    <a:pt x="8190" y="71"/>
                  </a:cubicBezTo>
                  <a:cubicBezTo>
                    <a:pt x="8616" y="113"/>
                    <a:pt x="9021" y="433"/>
                    <a:pt x="9437" y="1041"/>
                  </a:cubicBezTo>
                  <a:cubicBezTo>
                    <a:pt x="10535" y="2672"/>
                    <a:pt x="11186" y="4730"/>
                    <a:pt x="11815" y="6703"/>
                  </a:cubicBezTo>
                  <a:cubicBezTo>
                    <a:pt x="11986" y="7226"/>
                    <a:pt x="12135" y="7716"/>
                    <a:pt x="12306" y="8196"/>
                  </a:cubicBezTo>
                  <a:cubicBezTo>
                    <a:pt x="12444" y="8612"/>
                    <a:pt x="12583" y="9038"/>
                    <a:pt x="12721" y="9454"/>
                  </a:cubicBezTo>
                  <a:cubicBezTo>
                    <a:pt x="13308" y="11256"/>
                    <a:pt x="13916" y="13122"/>
                    <a:pt x="14854" y="14764"/>
                  </a:cubicBezTo>
                  <a:cubicBezTo>
                    <a:pt x="14886" y="14828"/>
                    <a:pt x="14929" y="14903"/>
                    <a:pt x="14971" y="14978"/>
                  </a:cubicBezTo>
                  <a:cubicBezTo>
                    <a:pt x="15291" y="15585"/>
                    <a:pt x="15792" y="16492"/>
                    <a:pt x="16507" y="16492"/>
                  </a:cubicBezTo>
                  <a:lnTo>
                    <a:pt x="16528" y="16492"/>
                  </a:lnTo>
                  <a:cubicBezTo>
                    <a:pt x="17051" y="16481"/>
                    <a:pt x="17637" y="15756"/>
                    <a:pt x="17893" y="15447"/>
                  </a:cubicBezTo>
                  <a:cubicBezTo>
                    <a:pt x="18895" y="14210"/>
                    <a:pt x="19567" y="12685"/>
                    <a:pt x="20228" y="11203"/>
                  </a:cubicBezTo>
                  <a:cubicBezTo>
                    <a:pt x="20388" y="10819"/>
                    <a:pt x="20569" y="10425"/>
                    <a:pt x="20740" y="10051"/>
                  </a:cubicBezTo>
                  <a:cubicBezTo>
                    <a:pt x="20879" y="9753"/>
                    <a:pt x="21017" y="9454"/>
                    <a:pt x="21156" y="9134"/>
                  </a:cubicBezTo>
                  <a:cubicBezTo>
                    <a:pt x="21966" y="7290"/>
                    <a:pt x="22894" y="5200"/>
                    <a:pt x="24675" y="4315"/>
                  </a:cubicBezTo>
                  <a:lnTo>
                    <a:pt x="24653" y="4251"/>
                  </a:lnTo>
                  <a:cubicBezTo>
                    <a:pt x="22841" y="5146"/>
                    <a:pt x="21913" y="7247"/>
                    <a:pt x="21092" y="9102"/>
                  </a:cubicBezTo>
                  <a:cubicBezTo>
                    <a:pt x="20953" y="9422"/>
                    <a:pt x="20815" y="9731"/>
                    <a:pt x="20687" y="10019"/>
                  </a:cubicBezTo>
                  <a:cubicBezTo>
                    <a:pt x="20505" y="10393"/>
                    <a:pt x="20335" y="10798"/>
                    <a:pt x="20164" y="11182"/>
                  </a:cubicBezTo>
                  <a:cubicBezTo>
                    <a:pt x="19514" y="12653"/>
                    <a:pt x="18831" y="14178"/>
                    <a:pt x="17840" y="15393"/>
                  </a:cubicBezTo>
                  <a:cubicBezTo>
                    <a:pt x="17616" y="15681"/>
                    <a:pt x="17019" y="16428"/>
                    <a:pt x="16517" y="16428"/>
                  </a:cubicBezTo>
                  <a:cubicBezTo>
                    <a:pt x="15835" y="16428"/>
                    <a:pt x="15355" y="15532"/>
                    <a:pt x="15035" y="14946"/>
                  </a:cubicBezTo>
                  <a:cubicBezTo>
                    <a:pt x="14993" y="14871"/>
                    <a:pt x="14961" y="14796"/>
                    <a:pt x="14918" y="14732"/>
                  </a:cubicBezTo>
                  <a:cubicBezTo>
                    <a:pt x="13990" y="13101"/>
                    <a:pt x="13382" y="11235"/>
                    <a:pt x="12785" y="9433"/>
                  </a:cubicBezTo>
                  <a:cubicBezTo>
                    <a:pt x="12647" y="9017"/>
                    <a:pt x="12508" y="8590"/>
                    <a:pt x="12369" y="8175"/>
                  </a:cubicBezTo>
                  <a:cubicBezTo>
                    <a:pt x="12210" y="7695"/>
                    <a:pt x="12050" y="7204"/>
                    <a:pt x="11890" y="6682"/>
                  </a:cubicBezTo>
                  <a:cubicBezTo>
                    <a:pt x="11250" y="4698"/>
                    <a:pt x="10599" y="2651"/>
                    <a:pt x="9490" y="998"/>
                  </a:cubicBezTo>
                  <a:cubicBezTo>
                    <a:pt x="9064" y="380"/>
                    <a:pt x="8648" y="49"/>
                    <a:pt x="8200" y="7"/>
                  </a:cubicBezTo>
                  <a:cubicBezTo>
                    <a:pt x="8162" y="3"/>
                    <a:pt x="8123" y="1"/>
                    <a:pt x="80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8"/>
            <p:cNvSpPr/>
            <p:nvPr/>
          </p:nvSpPr>
          <p:spPr>
            <a:xfrm>
              <a:off x="1379750" y="3865250"/>
              <a:ext cx="616875" cy="366200"/>
            </a:xfrm>
            <a:custGeom>
              <a:rect b="b" l="l" r="r" t="t"/>
              <a:pathLst>
                <a:path extrusionOk="0" h="14648" w="24675">
                  <a:moveTo>
                    <a:pt x="8078" y="0"/>
                  </a:moveTo>
                  <a:cubicBezTo>
                    <a:pt x="7619" y="0"/>
                    <a:pt x="7106" y="273"/>
                    <a:pt x="6441" y="860"/>
                  </a:cubicBezTo>
                  <a:cubicBezTo>
                    <a:pt x="5609" y="1596"/>
                    <a:pt x="4906" y="2545"/>
                    <a:pt x="4234" y="3483"/>
                  </a:cubicBezTo>
                  <a:cubicBezTo>
                    <a:pt x="3072" y="5061"/>
                    <a:pt x="1867" y="6682"/>
                    <a:pt x="1" y="7300"/>
                  </a:cubicBezTo>
                  <a:lnTo>
                    <a:pt x="22" y="7364"/>
                  </a:lnTo>
                  <a:cubicBezTo>
                    <a:pt x="1920" y="6746"/>
                    <a:pt x="3114" y="5104"/>
                    <a:pt x="4287" y="3526"/>
                  </a:cubicBezTo>
                  <a:cubicBezTo>
                    <a:pt x="4959" y="2598"/>
                    <a:pt x="5663" y="1638"/>
                    <a:pt x="6484" y="913"/>
                  </a:cubicBezTo>
                  <a:cubicBezTo>
                    <a:pt x="7137" y="338"/>
                    <a:pt x="7630" y="75"/>
                    <a:pt x="8077" y="75"/>
                  </a:cubicBezTo>
                  <a:cubicBezTo>
                    <a:pt x="8118" y="75"/>
                    <a:pt x="8160" y="77"/>
                    <a:pt x="8201" y="82"/>
                  </a:cubicBezTo>
                  <a:cubicBezTo>
                    <a:pt x="8616" y="124"/>
                    <a:pt x="9022" y="412"/>
                    <a:pt x="9437" y="967"/>
                  </a:cubicBezTo>
                  <a:cubicBezTo>
                    <a:pt x="10514" y="2427"/>
                    <a:pt x="11186" y="4251"/>
                    <a:pt x="11837" y="6021"/>
                  </a:cubicBezTo>
                  <a:cubicBezTo>
                    <a:pt x="11997" y="6458"/>
                    <a:pt x="12157" y="6874"/>
                    <a:pt x="12306" y="7279"/>
                  </a:cubicBezTo>
                  <a:cubicBezTo>
                    <a:pt x="12444" y="7631"/>
                    <a:pt x="12572" y="7983"/>
                    <a:pt x="12711" y="8335"/>
                  </a:cubicBezTo>
                  <a:cubicBezTo>
                    <a:pt x="13319" y="9945"/>
                    <a:pt x="13937" y="11619"/>
                    <a:pt x="14865" y="13069"/>
                  </a:cubicBezTo>
                  <a:lnTo>
                    <a:pt x="14972" y="13250"/>
                  </a:lnTo>
                  <a:cubicBezTo>
                    <a:pt x="15313" y="13805"/>
                    <a:pt x="15835" y="14647"/>
                    <a:pt x="16518" y="14647"/>
                  </a:cubicBezTo>
                  <a:lnTo>
                    <a:pt x="16528" y="14647"/>
                  </a:lnTo>
                  <a:cubicBezTo>
                    <a:pt x="16966" y="14637"/>
                    <a:pt x="17499" y="14125"/>
                    <a:pt x="17893" y="13677"/>
                  </a:cubicBezTo>
                  <a:cubicBezTo>
                    <a:pt x="18874" y="12600"/>
                    <a:pt x="19567" y="11224"/>
                    <a:pt x="20239" y="9913"/>
                  </a:cubicBezTo>
                  <a:cubicBezTo>
                    <a:pt x="20399" y="9582"/>
                    <a:pt x="20570" y="9252"/>
                    <a:pt x="20740" y="8932"/>
                  </a:cubicBezTo>
                  <a:cubicBezTo>
                    <a:pt x="20868" y="8687"/>
                    <a:pt x="20996" y="8452"/>
                    <a:pt x="21113" y="8207"/>
                  </a:cubicBezTo>
                  <a:cubicBezTo>
                    <a:pt x="22009" y="6458"/>
                    <a:pt x="22937" y="4656"/>
                    <a:pt x="24675" y="3824"/>
                  </a:cubicBezTo>
                  <a:lnTo>
                    <a:pt x="24654" y="3760"/>
                  </a:lnTo>
                  <a:cubicBezTo>
                    <a:pt x="22894" y="4603"/>
                    <a:pt x="21913" y="6501"/>
                    <a:pt x="21060" y="8175"/>
                  </a:cubicBezTo>
                  <a:cubicBezTo>
                    <a:pt x="20932" y="8420"/>
                    <a:pt x="20804" y="8665"/>
                    <a:pt x="20687" y="8900"/>
                  </a:cubicBezTo>
                  <a:cubicBezTo>
                    <a:pt x="20516" y="9209"/>
                    <a:pt x="20346" y="9550"/>
                    <a:pt x="20175" y="9881"/>
                  </a:cubicBezTo>
                  <a:cubicBezTo>
                    <a:pt x="19503" y="11192"/>
                    <a:pt x="18810" y="12557"/>
                    <a:pt x="17840" y="13634"/>
                  </a:cubicBezTo>
                  <a:cubicBezTo>
                    <a:pt x="17616" y="13890"/>
                    <a:pt x="16998" y="14573"/>
                    <a:pt x="16518" y="14573"/>
                  </a:cubicBezTo>
                  <a:cubicBezTo>
                    <a:pt x="15867" y="14573"/>
                    <a:pt x="15366" y="13752"/>
                    <a:pt x="15036" y="13208"/>
                  </a:cubicBezTo>
                  <a:lnTo>
                    <a:pt x="14918" y="13027"/>
                  </a:lnTo>
                  <a:cubicBezTo>
                    <a:pt x="14001" y="11587"/>
                    <a:pt x="13372" y="9913"/>
                    <a:pt x="12775" y="8303"/>
                  </a:cubicBezTo>
                  <a:cubicBezTo>
                    <a:pt x="12636" y="7951"/>
                    <a:pt x="12508" y="7599"/>
                    <a:pt x="12370" y="7247"/>
                  </a:cubicBezTo>
                  <a:cubicBezTo>
                    <a:pt x="12210" y="6842"/>
                    <a:pt x="12061" y="6437"/>
                    <a:pt x="11901" y="6000"/>
                  </a:cubicBezTo>
                  <a:cubicBezTo>
                    <a:pt x="11250" y="4219"/>
                    <a:pt x="10578" y="2385"/>
                    <a:pt x="9491" y="935"/>
                  </a:cubicBezTo>
                  <a:cubicBezTo>
                    <a:pt x="9064" y="359"/>
                    <a:pt x="8648" y="60"/>
                    <a:pt x="8201" y="7"/>
                  </a:cubicBezTo>
                  <a:cubicBezTo>
                    <a:pt x="8160" y="3"/>
                    <a:pt x="8119" y="0"/>
                    <a:pt x="8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8"/>
            <p:cNvSpPr/>
            <p:nvPr/>
          </p:nvSpPr>
          <p:spPr>
            <a:xfrm>
              <a:off x="1380025" y="3910775"/>
              <a:ext cx="616600" cy="291625"/>
            </a:xfrm>
            <a:custGeom>
              <a:rect b="b" l="l" r="r" t="t"/>
              <a:pathLst>
                <a:path extrusionOk="0" h="11665" w="24664">
                  <a:moveTo>
                    <a:pt x="8045" y="1"/>
                  </a:moveTo>
                  <a:cubicBezTo>
                    <a:pt x="7589" y="1"/>
                    <a:pt x="7131" y="219"/>
                    <a:pt x="6611" y="564"/>
                  </a:cubicBezTo>
                  <a:cubicBezTo>
                    <a:pt x="5662" y="1182"/>
                    <a:pt x="4873" y="2046"/>
                    <a:pt x="4106" y="2867"/>
                  </a:cubicBezTo>
                  <a:cubicBezTo>
                    <a:pt x="2943" y="4125"/>
                    <a:pt x="1749" y="5426"/>
                    <a:pt x="0" y="5885"/>
                  </a:cubicBezTo>
                  <a:lnTo>
                    <a:pt x="11" y="5949"/>
                  </a:lnTo>
                  <a:cubicBezTo>
                    <a:pt x="1781" y="5501"/>
                    <a:pt x="2986" y="4179"/>
                    <a:pt x="4159" y="2910"/>
                  </a:cubicBezTo>
                  <a:cubicBezTo>
                    <a:pt x="4916" y="2078"/>
                    <a:pt x="5716" y="1236"/>
                    <a:pt x="6643" y="617"/>
                  </a:cubicBezTo>
                  <a:cubicBezTo>
                    <a:pt x="7154" y="282"/>
                    <a:pt x="7603" y="69"/>
                    <a:pt x="8047" y="69"/>
                  </a:cubicBezTo>
                  <a:cubicBezTo>
                    <a:pt x="8466" y="69"/>
                    <a:pt x="8881" y="258"/>
                    <a:pt x="9341" y="713"/>
                  </a:cubicBezTo>
                  <a:cubicBezTo>
                    <a:pt x="10439" y="1801"/>
                    <a:pt x="11175" y="3422"/>
                    <a:pt x="11826" y="4850"/>
                  </a:cubicBezTo>
                  <a:cubicBezTo>
                    <a:pt x="11986" y="5213"/>
                    <a:pt x="12146" y="5543"/>
                    <a:pt x="12295" y="5874"/>
                  </a:cubicBezTo>
                  <a:cubicBezTo>
                    <a:pt x="12401" y="6098"/>
                    <a:pt x="12529" y="6386"/>
                    <a:pt x="12668" y="6716"/>
                  </a:cubicBezTo>
                  <a:cubicBezTo>
                    <a:pt x="13404" y="8412"/>
                    <a:pt x="14619" y="11238"/>
                    <a:pt x="16187" y="11621"/>
                  </a:cubicBezTo>
                  <a:cubicBezTo>
                    <a:pt x="16304" y="11653"/>
                    <a:pt x="16421" y="11664"/>
                    <a:pt x="16549" y="11664"/>
                  </a:cubicBezTo>
                  <a:cubicBezTo>
                    <a:pt x="16976" y="11653"/>
                    <a:pt x="17370" y="11493"/>
                    <a:pt x="17690" y="11216"/>
                  </a:cubicBezTo>
                  <a:cubicBezTo>
                    <a:pt x="18863" y="10278"/>
                    <a:pt x="19684" y="8881"/>
                    <a:pt x="20484" y="7548"/>
                  </a:cubicBezTo>
                  <a:cubicBezTo>
                    <a:pt x="21550" y="5725"/>
                    <a:pt x="22659" y="3848"/>
                    <a:pt x="24664" y="3102"/>
                  </a:cubicBezTo>
                  <a:lnTo>
                    <a:pt x="24643" y="3038"/>
                  </a:lnTo>
                  <a:cubicBezTo>
                    <a:pt x="22627" y="3795"/>
                    <a:pt x="21508" y="5682"/>
                    <a:pt x="20420" y="7516"/>
                  </a:cubicBezTo>
                  <a:cubicBezTo>
                    <a:pt x="19631" y="8849"/>
                    <a:pt x="18810" y="10225"/>
                    <a:pt x="17648" y="11163"/>
                  </a:cubicBezTo>
                  <a:cubicBezTo>
                    <a:pt x="17282" y="11455"/>
                    <a:pt x="16916" y="11599"/>
                    <a:pt x="16546" y="11599"/>
                  </a:cubicBezTo>
                  <a:cubicBezTo>
                    <a:pt x="16430" y="11599"/>
                    <a:pt x="16314" y="11585"/>
                    <a:pt x="16197" y="11557"/>
                  </a:cubicBezTo>
                  <a:cubicBezTo>
                    <a:pt x="14673" y="11174"/>
                    <a:pt x="13457" y="8369"/>
                    <a:pt x="12732" y="6695"/>
                  </a:cubicBezTo>
                  <a:cubicBezTo>
                    <a:pt x="12593" y="6354"/>
                    <a:pt x="12465" y="6066"/>
                    <a:pt x="12359" y="5853"/>
                  </a:cubicBezTo>
                  <a:cubicBezTo>
                    <a:pt x="12199" y="5522"/>
                    <a:pt x="12050" y="5181"/>
                    <a:pt x="11879" y="4818"/>
                  </a:cubicBezTo>
                  <a:cubicBezTo>
                    <a:pt x="11229" y="3390"/>
                    <a:pt x="10493" y="1758"/>
                    <a:pt x="9395" y="670"/>
                  </a:cubicBezTo>
                  <a:cubicBezTo>
                    <a:pt x="8911" y="198"/>
                    <a:pt x="8479" y="1"/>
                    <a:pt x="8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8"/>
            <p:cNvSpPr/>
            <p:nvPr/>
          </p:nvSpPr>
          <p:spPr>
            <a:xfrm>
              <a:off x="1380025" y="3963750"/>
              <a:ext cx="616600" cy="209050"/>
            </a:xfrm>
            <a:custGeom>
              <a:rect b="b" l="l" r="r" t="t"/>
              <a:pathLst>
                <a:path extrusionOk="0" h="8362" w="24664">
                  <a:moveTo>
                    <a:pt x="7941" y="0"/>
                  </a:moveTo>
                  <a:cubicBezTo>
                    <a:pt x="7530" y="0"/>
                    <a:pt x="7089" y="98"/>
                    <a:pt x="6611" y="322"/>
                  </a:cubicBezTo>
                  <a:cubicBezTo>
                    <a:pt x="5673" y="769"/>
                    <a:pt x="4852" y="1409"/>
                    <a:pt x="4052" y="2028"/>
                  </a:cubicBezTo>
                  <a:cubicBezTo>
                    <a:pt x="2794" y="2998"/>
                    <a:pt x="1621" y="3915"/>
                    <a:pt x="0" y="4160"/>
                  </a:cubicBezTo>
                  <a:lnTo>
                    <a:pt x="11" y="4224"/>
                  </a:lnTo>
                  <a:cubicBezTo>
                    <a:pt x="1642" y="3979"/>
                    <a:pt x="2890" y="3009"/>
                    <a:pt x="4095" y="2081"/>
                  </a:cubicBezTo>
                  <a:cubicBezTo>
                    <a:pt x="4884" y="1462"/>
                    <a:pt x="5705" y="823"/>
                    <a:pt x="6643" y="385"/>
                  </a:cubicBezTo>
                  <a:cubicBezTo>
                    <a:pt x="7111" y="164"/>
                    <a:pt x="7544" y="67"/>
                    <a:pt x="7946" y="67"/>
                  </a:cubicBezTo>
                  <a:cubicBezTo>
                    <a:pt x="9717" y="67"/>
                    <a:pt x="10899" y="1958"/>
                    <a:pt x="11890" y="3531"/>
                  </a:cubicBezTo>
                  <a:cubicBezTo>
                    <a:pt x="12039" y="3755"/>
                    <a:pt x="12178" y="3979"/>
                    <a:pt x="12306" y="4182"/>
                  </a:cubicBezTo>
                  <a:cubicBezTo>
                    <a:pt x="12433" y="4373"/>
                    <a:pt x="12561" y="4597"/>
                    <a:pt x="12711" y="4832"/>
                  </a:cubicBezTo>
                  <a:cubicBezTo>
                    <a:pt x="13606" y="6293"/>
                    <a:pt x="14897" y="8361"/>
                    <a:pt x="16560" y="8361"/>
                  </a:cubicBezTo>
                  <a:cubicBezTo>
                    <a:pt x="16955" y="8361"/>
                    <a:pt x="17349" y="8255"/>
                    <a:pt x="17690" y="8052"/>
                  </a:cubicBezTo>
                  <a:cubicBezTo>
                    <a:pt x="18853" y="7412"/>
                    <a:pt x="19716" y="6357"/>
                    <a:pt x="20569" y="5344"/>
                  </a:cubicBezTo>
                  <a:cubicBezTo>
                    <a:pt x="21689" y="3990"/>
                    <a:pt x="22851" y="2593"/>
                    <a:pt x="24664" y="2198"/>
                  </a:cubicBezTo>
                  <a:lnTo>
                    <a:pt x="24643" y="2134"/>
                  </a:lnTo>
                  <a:cubicBezTo>
                    <a:pt x="22809" y="2539"/>
                    <a:pt x="21646" y="3947"/>
                    <a:pt x="20516" y="5301"/>
                  </a:cubicBezTo>
                  <a:cubicBezTo>
                    <a:pt x="19674" y="6314"/>
                    <a:pt x="18799" y="7359"/>
                    <a:pt x="17658" y="7999"/>
                  </a:cubicBezTo>
                  <a:cubicBezTo>
                    <a:pt x="17275" y="8213"/>
                    <a:pt x="16909" y="8307"/>
                    <a:pt x="16560" y="8307"/>
                  </a:cubicBezTo>
                  <a:cubicBezTo>
                    <a:pt x="14925" y="8307"/>
                    <a:pt x="13660" y="6250"/>
                    <a:pt x="12764" y="4800"/>
                  </a:cubicBezTo>
                  <a:cubicBezTo>
                    <a:pt x="12625" y="4565"/>
                    <a:pt x="12487" y="4352"/>
                    <a:pt x="12359" y="4150"/>
                  </a:cubicBezTo>
                  <a:cubicBezTo>
                    <a:pt x="12220" y="3936"/>
                    <a:pt x="12082" y="3723"/>
                    <a:pt x="11943" y="3499"/>
                  </a:cubicBezTo>
                  <a:cubicBezTo>
                    <a:pt x="10944" y="1909"/>
                    <a:pt x="9746" y="0"/>
                    <a:pt x="79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8"/>
            <p:cNvSpPr/>
            <p:nvPr/>
          </p:nvSpPr>
          <p:spPr>
            <a:xfrm>
              <a:off x="1380300" y="4013850"/>
              <a:ext cx="615800" cy="129350"/>
            </a:xfrm>
            <a:custGeom>
              <a:rect b="b" l="l" r="r" t="t"/>
              <a:pathLst>
                <a:path extrusionOk="0" h="5174" w="24632">
                  <a:moveTo>
                    <a:pt x="7884" y="1"/>
                  </a:moveTo>
                  <a:cubicBezTo>
                    <a:pt x="7487" y="1"/>
                    <a:pt x="7065" y="58"/>
                    <a:pt x="6611" y="184"/>
                  </a:cubicBezTo>
                  <a:cubicBezTo>
                    <a:pt x="5683" y="450"/>
                    <a:pt x="4820" y="866"/>
                    <a:pt x="3999" y="1260"/>
                  </a:cubicBezTo>
                  <a:cubicBezTo>
                    <a:pt x="2698" y="1890"/>
                    <a:pt x="1482" y="2487"/>
                    <a:pt x="0" y="2551"/>
                  </a:cubicBezTo>
                  <a:lnTo>
                    <a:pt x="0" y="2615"/>
                  </a:lnTo>
                  <a:cubicBezTo>
                    <a:pt x="1482" y="2551"/>
                    <a:pt x="2783" y="1932"/>
                    <a:pt x="4020" y="1324"/>
                  </a:cubicBezTo>
                  <a:cubicBezTo>
                    <a:pt x="4852" y="930"/>
                    <a:pt x="5705" y="514"/>
                    <a:pt x="6622" y="258"/>
                  </a:cubicBezTo>
                  <a:cubicBezTo>
                    <a:pt x="7090" y="127"/>
                    <a:pt x="7520" y="66"/>
                    <a:pt x="7923" y="66"/>
                  </a:cubicBezTo>
                  <a:cubicBezTo>
                    <a:pt x="9588" y="66"/>
                    <a:pt x="10793" y="1109"/>
                    <a:pt x="12295" y="2593"/>
                  </a:cubicBezTo>
                  <a:lnTo>
                    <a:pt x="12401" y="2700"/>
                  </a:lnTo>
                  <a:cubicBezTo>
                    <a:pt x="13585" y="3873"/>
                    <a:pt x="14896" y="5174"/>
                    <a:pt x="16592" y="5174"/>
                  </a:cubicBezTo>
                  <a:cubicBezTo>
                    <a:pt x="16954" y="5163"/>
                    <a:pt x="17317" y="5099"/>
                    <a:pt x="17669" y="4993"/>
                  </a:cubicBezTo>
                  <a:cubicBezTo>
                    <a:pt x="18788" y="4630"/>
                    <a:pt x="19716" y="3937"/>
                    <a:pt x="20622" y="3276"/>
                  </a:cubicBezTo>
                  <a:cubicBezTo>
                    <a:pt x="21859" y="2359"/>
                    <a:pt x="23021" y="1495"/>
                    <a:pt x="24632" y="1388"/>
                  </a:cubicBezTo>
                  <a:lnTo>
                    <a:pt x="24632" y="1324"/>
                  </a:lnTo>
                  <a:cubicBezTo>
                    <a:pt x="23000" y="1431"/>
                    <a:pt x="21774" y="2337"/>
                    <a:pt x="20590" y="3222"/>
                  </a:cubicBezTo>
                  <a:cubicBezTo>
                    <a:pt x="19695" y="3884"/>
                    <a:pt x="18767" y="4577"/>
                    <a:pt x="17658" y="4929"/>
                  </a:cubicBezTo>
                  <a:cubicBezTo>
                    <a:pt x="17280" y="5048"/>
                    <a:pt x="16921" y="5102"/>
                    <a:pt x="16579" y="5102"/>
                  </a:cubicBezTo>
                  <a:cubicBezTo>
                    <a:pt x="14934" y="5102"/>
                    <a:pt x="13671" y="3856"/>
                    <a:pt x="12444" y="2647"/>
                  </a:cubicBezTo>
                  <a:lnTo>
                    <a:pt x="12337" y="2540"/>
                  </a:lnTo>
                  <a:cubicBezTo>
                    <a:pt x="11077" y="1289"/>
                    <a:pt x="9773" y="1"/>
                    <a:pt x="78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8"/>
            <p:cNvSpPr/>
            <p:nvPr/>
          </p:nvSpPr>
          <p:spPr>
            <a:xfrm>
              <a:off x="1380025" y="4058575"/>
              <a:ext cx="616350" cy="60375"/>
            </a:xfrm>
            <a:custGeom>
              <a:rect b="b" l="l" r="r" t="t"/>
              <a:pathLst>
                <a:path extrusionOk="0" h="2415" w="24654">
                  <a:moveTo>
                    <a:pt x="7878" y="1"/>
                  </a:moveTo>
                  <a:cubicBezTo>
                    <a:pt x="7472" y="1"/>
                    <a:pt x="7056" y="27"/>
                    <a:pt x="6622" y="79"/>
                  </a:cubicBezTo>
                  <a:cubicBezTo>
                    <a:pt x="5726" y="197"/>
                    <a:pt x="4841" y="367"/>
                    <a:pt x="3978" y="591"/>
                  </a:cubicBezTo>
                  <a:cubicBezTo>
                    <a:pt x="2778" y="881"/>
                    <a:pt x="1551" y="1171"/>
                    <a:pt x="260" y="1171"/>
                  </a:cubicBezTo>
                  <a:cubicBezTo>
                    <a:pt x="174" y="1171"/>
                    <a:pt x="87" y="1170"/>
                    <a:pt x="0" y="1167"/>
                  </a:cubicBezTo>
                  <a:lnTo>
                    <a:pt x="0" y="1231"/>
                  </a:lnTo>
                  <a:cubicBezTo>
                    <a:pt x="88" y="1234"/>
                    <a:pt x="175" y="1235"/>
                    <a:pt x="262" y="1235"/>
                  </a:cubicBezTo>
                  <a:cubicBezTo>
                    <a:pt x="1563" y="1235"/>
                    <a:pt x="2800" y="945"/>
                    <a:pt x="3999" y="655"/>
                  </a:cubicBezTo>
                  <a:cubicBezTo>
                    <a:pt x="4863" y="431"/>
                    <a:pt x="5748" y="261"/>
                    <a:pt x="6633" y="143"/>
                  </a:cubicBezTo>
                  <a:cubicBezTo>
                    <a:pt x="7065" y="91"/>
                    <a:pt x="7480" y="65"/>
                    <a:pt x="7884" y="65"/>
                  </a:cubicBezTo>
                  <a:cubicBezTo>
                    <a:pt x="9383" y="65"/>
                    <a:pt x="10737" y="431"/>
                    <a:pt x="12316" y="1220"/>
                  </a:cubicBezTo>
                  <a:cubicBezTo>
                    <a:pt x="13948" y="2041"/>
                    <a:pt x="15280" y="2414"/>
                    <a:pt x="16688" y="2414"/>
                  </a:cubicBezTo>
                  <a:cubicBezTo>
                    <a:pt x="17019" y="2414"/>
                    <a:pt x="17349" y="2393"/>
                    <a:pt x="17680" y="2351"/>
                  </a:cubicBezTo>
                  <a:cubicBezTo>
                    <a:pt x="18746" y="2233"/>
                    <a:pt x="19738" y="1881"/>
                    <a:pt x="20697" y="1540"/>
                  </a:cubicBezTo>
                  <a:cubicBezTo>
                    <a:pt x="21866" y="1121"/>
                    <a:pt x="23063" y="692"/>
                    <a:pt x="24384" y="692"/>
                  </a:cubicBezTo>
                  <a:cubicBezTo>
                    <a:pt x="24473" y="692"/>
                    <a:pt x="24563" y="694"/>
                    <a:pt x="24653" y="698"/>
                  </a:cubicBezTo>
                  <a:lnTo>
                    <a:pt x="24653" y="634"/>
                  </a:lnTo>
                  <a:cubicBezTo>
                    <a:pt x="24562" y="630"/>
                    <a:pt x="24472" y="628"/>
                    <a:pt x="24382" y="628"/>
                  </a:cubicBezTo>
                  <a:cubicBezTo>
                    <a:pt x="23051" y="628"/>
                    <a:pt x="21845" y="1057"/>
                    <a:pt x="20676" y="1476"/>
                  </a:cubicBezTo>
                  <a:cubicBezTo>
                    <a:pt x="19716" y="1817"/>
                    <a:pt x="18725" y="2169"/>
                    <a:pt x="17669" y="2287"/>
                  </a:cubicBezTo>
                  <a:cubicBezTo>
                    <a:pt x="17325" y="2327"/>
                    <a:pt x="16991" y="2348"/>
                    <a:pt x="16661" y="2348"/>
                  </a:cubicBezTo>
                  <a:cubicBezTo>
                    <a:pt x="15268" y="2348"/>
                    <a:pt x="13949" y="1977"/>
                    <a:pt x="12337" y="1167"/>
                  </a:cubicBezTo>
                  <a:cubicBezTo>
                    <a:pt x="10749" y="369"/>
                    <a:pt x="9386" y="1"/>
                    <a:pt x="78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8"/>
            <p:cNvSpPr/>
            <p:nvPr/>
          </p:nvSpPr>
          <p:spPr>
            <a:xfrm>
              <a:off x="1380025" y="4092200"/>
              <a:ext cx="616350" cy="13675"/>
            </a:xfrm>
            <a:custGeom>
              <a:rect b="b" l="l" r="r" t="t"/>
              <a:pathLst>
                <a:path extrusionOk="0" h="547" w="24654">
                  <a:moveTo>
                    <a:pt x="8777" y="0"/>
                  </a:moveTo>
                  <a:cubicBezTo>
                    <a:pt x="7540" y="0"/>
                    <a:pt x="6309" y="60"/>
                    <a:pt x="5097" y="120"/>
                  </a:cubicBezTo>
                  <a:cubicBezTo>
                    <a:pt x="3883" y="183"/>
                    <a:pt x="2634" y="245"/>
                    <a:pt x="1384" y="245"/>
                  </a:cubicBezTo>
                  <a:cubicBezTo>
                    <a:pt x="922" y="245"/>
                    <a:pt x="461" y="237"/>
                    <a:pt x="0" y="216"/>
                  </a:cubicBezTo>
                  <a:lnTo>
                    <a:pt x="0" y="291"/>
                  </a:lnTo>
                  <a:cubicBezTo>
                    <a:pt x="422" y="307"/>
                    <a:pt x="844" y="314"/>
                    <a:pt x="1267" y="314"/>
                  </a:cubicBezTo>
                  <a:cubicBezTo>
                    <a:pt x="2556" y="314"/>
                    <a:pt x="3847" y="251"/>
                    <a:pt x="5108" y="195"/>
                  </a:cubicBezTo>
                  <a:cubicBezTo>
                    <a:pt x="6341" y="134"/>
                    <a:pt x="7597" y="69"/>
                    <a:pt x="8862" y="69"/>
                  </a:cubicBezTo>
                  <a:cubicBezTo>
                    <a:pt x="10014" y="69"/>
                    <a:pt x="11173" y="123"/>
                    <a:pt x="12327" y="280"/>
                  </a:cubicBezTo>
                  <a:cubicBezTo>
                    <a:pt x="13990" y="515"/>
                    <a:pt x="15632" y="547"/>
                    <a:pt x="17189" y="547"/>
                  </a:cubicBezTo>
                  <a:lnTo>
                    <a:pt x="17680" y="547"/>
                  </a:lnTo>
                  <a:cubicBezTo>
                    <a:pt x="18693" y="547"/>
                    <a:pt x="19706" y="451"/>
                    <a:pt x="20687" y="355"/>
                  </a:cubicBezTo>
                  <a:cubicBezTo>
                    <a:pt x="21692" y="264"/>
                    <a:pt x="22717" y="167"/>
                    <a:pt x="23746" y="167"/>
                  </a:cubicBezTo>
                  <a:cubicBezTo>
                    <a:pt x="24048" y="167"/>
                    <a:pt x="24351" y="176"/>
                    <a:pt x="24653" y="195"/>
                  </a:cubicBezTo>
                  <a:lnTo>
                    <a:pt x="24653" y="131"/>
                  </a:lnTo>
                  <a:cubicBezTo>
                    <a:pt x="24351" y="112"/>
                    <a:pt x="24047" y="103"/>
                    <a:pt x="23744" y="103"/>
                  </a:cubicBezTo>
                  <a:cubicBezTo>
                    <a:pt x="22713" y="103"/>
                    <a:pt x="21684" y="200"/>
                    <a:pt x="20687" y="291"/>
                  </a:cubicBezTo>
                  <a:cubicBezTo>
                    <a:pt x="19695" y="387"/>
                    <a:pt x="18682" y="483"/>
                    <a:pt x="17680" y="483"/>
                  </a:cubicBezTo>
                  <a:cubicBezTo>
                    <a:pt x="15974" y="483"/>
                    <a:pt x="14161" y="472"/>
                    <a:pt x="12327" y="216"/>
                  </a:cubicBezTo>
                  <a:cubicBezTo>
                    <a:pt x="11145" y="55"/>
                    <a:pt x="9958" y="0"/>
                    <a:pt x="87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8"/>
            <p:cNvSpPr/>
            <p:nvPr/>
          </p:nvSpPr>
          <p:spPr>
            <a:xfrm>
              <a:off x="1380025" y="4107725"/>
              <a:ext cx="616350" cy="1900"/>
            </a:xfrm>
            <a:custGeom>
              <a:rect b="b" l="l" r="r" t="t"/>
              <a:pathLst>
                <a:path extrusionOk="0" h="76" w="24654">
                  <a:moveTo>
                    <a:pt x="0" y="1"/>
                  </a:moveTo>
                  <a:lnTo>
                    <a:pt x="0" y="75"/>
                  </a:lnTo>
                  <a:lnTo>
                    <a:pt x="24653" y="75"/>
                  </a:lnTo>
                  <a:lnTo>
                    <a:pt x="246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8"/>
            <p:cNvSpPr/>
            <p:nvPr/>
          </p:nvSpPr>
          <p:spPr>
            <a:xfrm>
              <a:off x="1380025" y="4117850"/>
              <a:ext cx="616350" cy="1625"/>
            </a:xfrm>
            <a:custGeom>
              <a:rect b="b" l="l" r="r" t="t"/>
              <a:pathLst>
                <a:path extrusionOk="0" h="65" w="24654">
                  <a:moveTo>
                    <a:pt x="0" y="1"/>
                  </a:moveTo>
                  <a:lnTo>
                    <a:pt x="0" y="65"/>
                  </a:lnTo>
                  <a:lnTo>
                    <a:pt x="24653" y="65"/>
                  </a:lnTo>
                  <a:lnTo>
                    <a:pt x="246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8"/>
            <p:cNvSpPr/>
            <p:nvPr/>
          </p:nvSpPr>
          <p:spPr>
            <a:xfrm>
              <a:off x="1380025" y="4127725"/>
              <a:ext cx="616350" cy="1900"/>
            </a:xfrm>
            <a:custGeom>
              <a:rect b="b" l="l" r="r" t="t"/>
              <a:pathLst>
                <a:path extrusionOk="0" h="76" w="24654">
                  <a:moveTo>
                    <a:pt x="0" y="0"/>
                  </a:moveTo>
                  <a:lnTo>
                    <a:pt x="0" y="75"/>
                  </a:lnTo>
                  <a:lnTo>
                    <a:pt x="24653" y="75"/>
                  </a:lnTo>
                  <a:lnTo>
                    <a:pt x="246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8"/>
            <p:cNvSpPr/>
            <p:nvPr/>
          </p:nvSpPr>
          <p:spPr>
            <a:xfrm>
              <a:off x="1380025" y="4137850"/>
              <a:ext cx="616350" cy="1625"/>
            </a:xfrm>
            <a:custGeom>
              <a:rect b="b" l="l" r="r" t="t"/>
              <a:pathLst>
                <a:path extrusionOk="0" h="65" w="24654">
                  <a:moveTo>
                    <a:pt x="0" y="1"/>
                  </a:moveTo>
                  <a:lnTo>
                    <a:pt x="0" y="65"/>
                  </a:lnTo>
                  <a:lnTo>
                    <a:pt x="24653" y="65"/>
                  </a:lnTo>
                  <a:lnTo>
                    <a:pt x="246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8"/>
            <p:cNvSpPr/>
            <p:nvPr/>
          </p:nvSpPr>
          <p:spPr>
            <a:xfrm>
              <a:off x="1380025" y="4147725"/>
              <a:ext cx="616350" cy="1875"/>
            </a:xfrm>
            <a:custGeom>
              <a:rect b="b" l="l" r="r" t="t"/>
              <a:pathLst>
                <a:path extrusionOk="0" h="75" w="24654">
                  <a:moveTo>
                    <a:pt x="0" y="0"/>
                  </a:moveTo>
                  <a:lnTo>
                    <a:pt x="0" y="75"/>
                  </a:lnTo>
                  <a:lnTo>
                    <a:pt x="24653" y="75"/>
                  </a:lnTo>
                  <a:lnTo>
                    <a:pt x="246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8"/>
            <p:cNvSpPr/>
            <p:nvPr/>
          </p:nvSpPr>
          <p:spPr>
            <a:xfrm>
              <a:off x="1380025" y="4157850"/>
              <a:ext cx="616350" cy="1625"/>
            </a:xfrm>
            <a:custGeom>
              <a:rect b="b" l="l" r="r" t="t"/>
              <a:pathLst>
                <a:path extrusionOk="0" h="65" w="24654">
                  <a:moveTo>
                    <a:pt x="0" y="0"/>
                  </a:moveTo>
                  <a:lnTo>
                    <a:pt x="0" y="64"/>
                  </a:lnTo>
                  <a:lnTo>
                    <a:pt x="24653" y="64"/>
                  </a:lnTo>
                  <a:lnTo>
                    <a:pt x="246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8"/>
            <p:cNvSpPr/>
            <p:nvPr/>
          </p:nvSpPr>
          <p:spPr>
            <a:xfrm>
              <a:off x="1380025" y="4167700"/>
              <a:ext cx="616350" cy="1900"/>
            </a:xfrm>
            <a:custGeom>
              <a:rect b="b" l="l" r="r" t="t"/>
              <a:pathLst>
                <a:path extrusionOk="0" h="76" w="24654">
                  <a:moveTo>
                    <a:pt x="0" y="1"/>
                  </a:moveTo>
                  <a:lnTo>
                    <a:pt x="0" y="75"/>
                  </a:lnTo>
                  <a:lnTo>
                    <a:pt x="24653" y="75"/>
                  </a:lnTo>
                  <a:lnTo>
                    <a:pt x="246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8"/>
            <p:cNvSpPr/>
            <p:nvPr/>
          </p:nvSpPr>
          <p:spPr>
            <a:xfrm>
              <a:off x="1380025" y="4177850"/>
              <a:ext cx="616350" cy="1600"/>
            </a:xfrm>
            <a:custGeom>
              <a:rect b="b" l="l" r="r" t="t"/>
              <a:pathLst>
                <a:path extrusionOk="0" h="64" w="24654">
                  <a:moveTo>
                    <a:pt x="0" y="0"/>
                  </a:moveTo>
                  <a:lnTo>
                    <a:pt x="0" y="64"/>
                  </a:lnTo>
                  <a:lnTo>
                    <a:pt x="24653" y="64"/>
                  </a:lnTo>
                  <a:lnTo>
                    <a:pt x="246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7" name="Google Shape;1987;p68"/>
          <p:cNvGrpSpPr/>
          <p:nvPr/>
        </p:nvGrpSpPr>
        <p:grpSpPr>
          <a:xfrm>
            <a:off x="773531" y="3823314"/>
            <a:ext cx="411640" cy="496968"/>
            <a:chOff x="3086313" y="2877049"/>
            <a:chExt cx="320143" cy="392581"/>
          </a:xfrm>
        </p:grpSpPr>
        <p:sp>
          <p:nvSpPr>
            <p:cNvPr id="1988" name="Google Shape;1988;p68"/>
            <p:cNvSpPr/>
            <p:nvPr/>
          </p:nvSpPr>
          <p:spPr>
            <a:xfrm>
              <a:off x="3125749" y="2915371"/>
              <a:ext cx="240505" cy="354259"/>
            </a:xfrm>
            <a:custGeom>
              <a:rect b="b" l="l" r="r" t="t"/>
              <a:pathLst>
                <a:path extrusionOk="0" h="11121" w="755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8"/>
            <p:cNvSpPr/>
            <p:nvPr/>
          </p:nvSpPr>
          <p:spPr>
            <a:xfrm>
              <a:off x="3263076" y="2942511"/>
              <a:ext cx="79287" cy="99579"/>
            </a:xfrm>
            <a:custGeom>
              <a:rect b="b" l="l" r="r" t="t"/>
              <a:pathLst>
                <a:path extrusionOk="0" h="3126" w="2489">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8"/>
            <p:cNvSpPr/>
            <p:nvPr/>
          </p:nvSpPr>
          <p:spPr>
            <a:xfrm>
              <a:off x="3237656" y="2939262"/>
              <a:ext cx="20897" cy="14462"/>
            </a:xfrm>
            <a:custGeom>
              <a:rect b="b" l="l" r="r" t="t"/>
              <a:pathLst>
                <a:path extrusionOk="0" h="454" w="656">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8"/>
            <p:cNvSpPr/>
            <p:nvPr/>
          </p:nvSpPr>
          <p:spPr>
            <a:xfrm>
              <a:off x="3379888" y="3029539"/>
              <a:ext cx="26567" cy="14048"/>
            </a:xfrm>
            <a:custGeom>
              <a:rect b="b" l="l" r="r" t="t"/>
              <a:pathLst>
                <a:path extrusionOk="0" h="441" w="834">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8"/>
            <p:cNvSpPr/>
            <p:nvPr/>
          </p:nvSpPr>
          <p:spPr>
            <a:xfrm>
              <a:off x="3086313" y="3029539"/>
              <a:ext cx="26599" cy="14048"/>
            </a:xfrm>
            <a:custGeom>
              <a:rect b="b" l="l" r="r" t="t"/>
              <a:pathLst>
                <a:path extrusionOk="0" h="441" w="835">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8"/>
            <p:cNvSpPr/>
            <p:nvPr/>
          </p:nvSpPr>
          <p:spPr>
            <a:xfrm>
              <a:off x="3359788" y="2953469"/>
              <a:ext cx="26567" cy="20355"/>
            </a:xfrm>
            <a:custGeom>
              <a:rect b="b" l="l" r="r" t="t"/>
              <a:pathLst>
                <a:path extrusionOk="0" h="639" w="834">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8"/>
            <p:cNvSpPr/>
            <p:nvPr/>
          </p:nvSpPr>
          <p:spPr>
            <a:xfrm>
              <a:off x="3106413" y="3100034"/>
              <a:ext cx="26599" cy="20164"/>
            </a:xfrm>
            <a:custGeom>
              <a:rect b="b" l="l" r="r" t="t"/>
              <a:pathLst>
                <a:path extrusionOk="0" h="633" w="835">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8"/>
            <p:cNvSpPr/>
            <p:nvPr/>
          </p:nvSpPr>
          <p:spPr>
            <a:xfrm>
              <a:off x="3308565" y="2897277"/>
              <a:ext cx="22044" cy="24178"/>
            </a:xfrm>
            <a:custGeom>
              <a:rect b="b" l="l" r="r" t="t"/>
              <a:pathLst>
                <a:path extrusionOk="0" h="759" w="692">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8"/>
            <p:cNvSpPr/>
            <p:nvPr/>
          </p:nvSpPr>
          <p:spPr>
            <a:xfrm>
              <a:off x="3239153" y="2877049"/>
              <a:ext cx="14080" cy="26599"/>
            </a:xfrm>
            <a:custGeom>
              <a:rect b="b" l="l" r="r" t="t"/>
              <a:pathLst>
                <a:path extrusionOk="0" h="835" w="442">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8"/>
            <p:cNvSpPr/>
            <p:nvPr/>
          </p:nvSpPr>
          <p:spPr>
            <a:xfrm>
              <a:off x="3161809" y="2897500"/>
              <a:ext cx="22394" cy="24337"/>
            </a:xfrm>
            <a:custGeom>
              <a:rect b="b" l="l" r="r" t="t"/>
              <a:pathLst>
                <a:path extrusionOk="0" h="764" w="703">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8"/>
            <p:cNvSpPr/>
            <p:nvPr/>
          </p:nvSpPr>
          <p:spPr>
            <a:xfrm>
              <a:off x="3106413" y="2953151"/>
              <a:ext cx="26599" cy="19909"/>
            </a:xfrm>
            <a:custGeom>
              <a:rect b="b" l="l" r="r" t="t"/>
              <a:pathLst>
                <a:path extrusionOk="0" h="625" w="835">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8"/>
            <p:cNvSpPr/>
            <p:nvPr/>
          </p:nvSpPr>
          <p:spPr>
            <a:xfrm>
              <a:off x="3360520" y="3099811"/>
              <a:ext cx="25834" cy="20005"/>
            </a:xfrm>
            <a:custGeom>
              <a:rect b="b" l="l" r="r" t="t"/>
              <a:pathLst>
                <a:path extrusionOk="0" h="628" w="811">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0" name="Google Shape;2000;p68"/>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2001" name="Google Shape;2001;p68"/>
          <p:cNvGrpSpPr/>
          <p:nvPr/>
        </p:nvGrpSpPr>
        <p:grpSpPr>
          <a:xfrm>
            <a:off x="998600" y="4799013"/>
            <a:ext cx="7096975" cy="206763"/>
            <a:chOff x="998600" y="4875213"/>
            <a:chExt cx="7096975" cy="206763"/>
          </a:xfrm>
        </p:grpSpPr>
        <p:sp>
          <p:nvSpPr>
            <p:cNvPr id="2002" name="Google Shape;2002;p68"/>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2003" name="Google Shape;2003;p68"/>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2004" name="Google Shape;2004;p68"/>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2005" name="Google Shape;2005;p68"/>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2006" name="Google Shape;2006;p68"/>
          <p:cNvSpPr/>
          <p:nvPr/>
        </p:nvSpPr>
        <p:spPr>
          <a:xfrm>
            <a:off x="469692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p69"/>
          <p:cNvSpPr txBox="1"/>
          <p:nvPr>
            <p:ph type="title"/>
          </p:nvPr>
        </p:nvSpPr>
        <p:spPr>
          <a:xfrm>
            <a:off x="714300" y="1051500"/>
            <a:ext cx="4443300" cy="304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t>Profanity Exploration</a:t>
            </a:r>
            <a:endParaRPr sz="6000"/>
          </a:p>
        </p:txBody>
      </p:sp>
      <p:grpSp>
        <p:nvGrpSpPr>
          <p:cNvPr id="2012" name="Google Shape;2012;p69"/>
          <p:cNvGrpSpPr/>
          <p:nvPr/>
        </p:nvGrpSpPr>
        <p:grpSpPr>
          <a:xfrm>
            <a:off x="5514213" y="940173"/>
            <a:ext cx="2763090" cy="3263155"/>
            <a:chOff x="5666613" y="1006875"/>
            <a:chExt cx="2763090" cy="3263155"/>
          </a:xfrm>
        </p:grpSpPr>
        <p:grpSp>
          <p:nvGrpSpPr>
            <p:cNvPr id="2013" name="Google Shape;2013;p69"/>
            <p:cNvGrpSpPr/>
            <p:nvPr/>
          </p:nvGrpSpPr>
          <p:grpSpPr>
            <a:xfrm rot="5400000">
              <a:off x="4859575" y="2147701"/>
              <a:ext cx="2929368" cy="1315290"/>
              <a:chOff x="1525300" y="723550"/>
              <a:chExt cx="874125" cy="454850"/>
            </a:xfrm>
          </p:grpSpPr>
          <p:sp>
            <p:nvSpPr>
              <p:cNvPr id="2014" name="Google Shape;2014;p69"/>
              <p:cNvSpPr/>
              <p:nvPr/>
            </p:nvSpPr>
            <p:spPr>
              <a:xfrm>
                <a:off x="1525300" y="723625"/>
                <a:ext cx="874125" cy="454775"/>
              </a:xfrm>
              <a:custGeom>
                <a:rect b="b" l="l" r="r" t="t"/>
                <a:pathLst>
                  <a:path extrusionOk="0" h="18191" w="34965">
                    <a:moveTo>
                      <a:pt x="11825" y="67"/>
                    </a:moveTo>
                    <a:cubicBezTo>
                      <a:pt x="11999" y="67"/>
                      <a:pt x="12174" y="76"/>
                      <a:pt x="12348" y="93"/>
                    </a:cubicBezTo>
                    <a:cubicBezTo>
                      <a:pt x="13191" y="179"/>
                      <a:pt x="13937" y="445"/>
                      <a:pt x="14641" y="712"/>
                    </a:cubicBezTo>
                    <a:cubicBezTo>
                      <a:pt x="15494" y="1021"/>
                      <a:pt x="16358" y="1341"/>
                      <a:pt x="17424" y="1352"/>
                    </a:cubicBezTo>
                    <a:lnTo>
                      <a:pt x="17488" y="1352"/>
                    </a:lnTo>
                    <a:cubicBezTo>
                      <a:pt x="18522" y="1352"/>
                      <a:pt x="19322" y="1074"/>
                      <a:pt x="20164" y="776"/>
                    </a:cubicBezTo>
                    <a:cubicBezTo>
                      <a:pt x="20676" y="573"/>
                      <a:pt x="21209" y="413"/>
                      <a:pt x="21753" y="296"/>
                    </a:cubicBezTo>
                    <a:cubicBezTo>
                      <a:pt x="22355" y="170"/>
                      <a:pt x="22891" y="115"/>
                      <a:pt x="23390" y="115"/>
                    </a:cubicBezTo>
                    <a:cubicBezTo>
                      <a:pt x="24660" y="115"/>
                      <a:pt x="25695" y="471"/>
                      <a:pt x="26989" y="914"/>
                    </a:cubicBezTo>
                    <a:lnTo>
                      <a:pt x="27543" y="1106"/>
                    </a:lnTo>
                    <a:cubicBezTo>
                      <a:pt x="29207" y="5297"/>
                      <a:pt x="31105" y="9530"/>
                      <a:pt x="32928" y="13635"/>
                    </a:cubicBezTo>
                    <a:cubicBezTo>
                      <a:pt x="33568" y="15064"/>
                      <a:pt x="34229" y="16536"/>
                      <a:pt x="34869" y="17997"/>
                    </a:cubicBezTo>
                    <a:cubicBezTo>
                      <a:pt x="34282" y="17997"/>
                      <a:pt x="33674" y="18007"/>
                      <a:pt x="33077" y="18029"/>
                    </a:cubicBezTo>
                    <a:cubicBezTo>
                      <a:pt x="32400" y="18046"/>
                      <a:pt x="31706" y="18064"/>
                      <a:pt x="31018" y="18064"/>
                    </a:cubicBezTo>
                    <a:cubicBezTo>
                      <a:pt x="30449" y="18064"/>
                      <a:pt x="29884" y="18052"/>
                      <a:pt x="29335" y="18018"/>
                    </a:cubicBezTo>
                    <a:cubicBezTo>
                      <a:pt x="28343" y="17954"/>
                      <a:pt x="27554" y="17698"/>
                      <a:pt x="26712" y="17431"/>
                    </a:cubicBezTo>
                    <a:cubicBezTo>
                      <a:pt x="26232" y="17282"/>
                      <a:pt x="25720" y="17122"/>
                      <a:pt x="25165" y="17005"/>
                    </a:cubicBezTo>
                    <a:cubicBezTo>
                      <a:pt x="24581" y="16878"/>
                      <a:pt x="24061" y="16826"/>
                      <a:pt x="23583" y="16826"/>
                    </a:cubicBezTo>
                    <a:cubicBezTo>
                      <a:pt x="22492" y="16826"/>
                      <a:pt x="21624" y="17100"/>
                      <a:pt x="20719" y="17389"/>
                    </a:cubicBezTo>
                    <a:cubicBezTo>
                      <a:pt x="19770" y="17687"/>
                      <a:pt x="18789" y="17997"/>
                      <a:pt x="17488" y="17997"/>
                    </a:cubicBezTo>
                    <a:lnTo>
                      <a:pt x="17467" y="17997"/>
                    </a:lnTo>
                    <a:cubicBezTo>
                      <a:pt x="16411" y="17997"/>
                      <a:pt x="15611" y="17719"/>
                      <a:pt x="14758" y="17421"/>
                    </a:cubicBezTo>
                    <a:cubicBezTo>
                      <a:pt x="14428" y="17304"/>
                      <a:pt x="14097" y="17186"/>
                      <a:pt x="13735" y="17090"/>
                    </a:cubicBezTo>
                    <a:cubicBezTo>
                      <a:pt x="12943" y="16863"/>
                      <a:pt x="12303" y="16763"/>
                      <a:pt x="11701" y="16763"/>
                    </a:cubicBezTo>
                    <a:cubicBezTo>
                      <a:pt x="10835" y="16763"/>
                      <a:pt x="10049" y="16970"/>
                      <a:pt x="9011" y="17304"/>
                    </a:cubicBezTo>
                    <a:cubicBezTo>
                      <a:pt x="6420" y="18125"/>
                      <a:pt x="3989" y="18125"/>
                      <a:pt x="1184" y="18125"/>
                    </a:cubicBezTo>
                    <a:lnTo>
                      <a:pt x="97" y="18125"/>
                    </a:lnTo>
                    <a:cubicBezTo>
                      <a:pt x="950" y="16163"/>
                      <a:pt x="1739" y="14158"/>
                      <a:pt x="2496" y="12217"/>
                    </a:cubicBezTo>
                    <a:cubicBezTo>
                      <a:pt x="3914" y="8592"/>
                      <a:pt x="5386" y="4849"/>
                      <a:pt x="7294" y="1234"/>
                    </a:cubicBezTo>
                    <a:cubicBezTo>
                      <a:pt x="7582" y="1149"/>
                      <a:pt x="7859" y="1042"/>
                      <a:pt x="8169" y="925"/>
                    </a:cubicBezTo>
                    <a:cubicBezTo>
                      <a:pt x="9287" y="521"/>
                      <a:pt x="10537" y="67"/>
                      <a:pt x="11825" y="67"/>
                    </a:cubicBezTo>
                    <a:close/>
                    <a:moveTo>
                      <a:pt x="11800" y="0"/>
                    </a:moveTo>
                    <a:cubicBezTo>
                      <a:pt x="10510" y="0"/>
                      <a:pt x="9258" y="461"/>
                      <a:pt x="8137" y="872"/>
                    </a:cubicBezTo>
                    <a:cubicBezTo>
                      <a:pt x="7827" y="978"/>
                      <a:pt x="7539" y="1085"/>
                      <a:pt x="7252" y="1181"/>
                    </a:cubicBezTo>
                    <a:lnTo>
                      <a:pt x="7241" y="1181"/>
                    </a:lnTo>
                    <a:lnTo>
                      <a:pt x="7241" y="1192"/>
                    </a:lnTo>
                    <a:cubicBezTo>
                      <a:pt x="5332" y="4806"/>
                      <a:pt x="3861" y="8560"/>
                      <a:pt x="2432" y="12185"/>
                    </a:cubicBezTo>
                    <a:cubicBezTo>
                      <a:pt x="1664" y="14147"/>
                      <a:pt x="875" y="16163"/>
                      <a:pt x="22" y="18146"/>
                    </a:cubicBezTo>
                    <a:lnTo>
                      <a:pt x="1" y="18189"/>
                    </a:lnTo>
                    <a:lnTo>
                      <a:pt x="1174" y="18189"/>
                    </a:lnTo>
                    <a:cubicBezTo>
                      <a:pt x="1460" y="18190"/>
                      <a:pt x="1742" y="18191"/>
                      <a:pt x="2021" y="18191"/>
                    </a:cubicBezTo>
                    <a:cubicBezTo>
                      <a:pt x="4485" y="18191"/>
                      <a:pt x="6684" y="18115"/>
                      <a:pt x="9022" y="17367"/>
                    </a:cubicBezTo>
                    <a:cubicBezTo>
                      <a:pt x="10058" y="17039"/>
                      <a:pt x="10844" y="16830"/>
                      <a:pt x="11710" y="16830"/>
                    </a:cubicBezTo>
                    <a:cubicBezTo>
                      <a:pt x="12304" y="16830"/>
                      <a:pt x="12936" y="16928"/>
                      <a:pt x="13713" y="17154"/>
                    </a:cubicBezTo>
                    <a:cubicBezTo>
                      <a:pt x="14065" y="17250"/>
                      <a:pt x="14396" y="17367"/>
                      <a:pt x="14716" y="17485"/>
                    </a:cubicBezTo>
                    <a:cubicBezTo>
                      <a:pt x="15579" y="17783"/>
                      <a:pt x="16390" y="18061"/>
                      <a:pt x="17456" y="18061"/>
                    </a:cubicBezTo>
                    <a:lnTo>
                      <a:pt x="17477" y="18061"/>
                    </a:lnTo>
                    <a:cubicBezTo>
                      <a:pt x="18789" y="18061"/>
                      <a:pt x="19770" y="17751"/>
                      <a:pt x="20730" y="17442"/>
                    </a:cubicBezTo>
                    <a:cubicBezTo>
                      <a:pt x="21626" y="17161"/>
                      <a:pt x="22491" y="16890"/>
                      <a:pt x="23569" y="16890"/>
                    </a:cubicBezTo>
                    <a:cubicBezTo>
                      <a:pt x="24042" y="16890"/>
                      <a:pt x="24557" y="16942"/>
                      <a:pt x="25133" y="17069"/>
                    </a:cubicBezTo>
                    <a:cubicBezTo>
                      <a:pt x="25688" y="17186"/>
                      <a:pt x="26200" y="17346"/>
                      <a:pt x="26690" y="17495"/>
                    </a:cubicBezTo>
                    <a:cubicBezTo>
                      <a:pt x="27522" y="17762"/>
                      <a:pt x="28322" y="18018"/>
                      <a:pt x="29324" y="18082"/>
                    </a:cubicBezTo>
                    <a:cubicBezTo>
                      <a:pt x="29874" y="18116"/>
                      <a:pt x="30439" y="18128"/>
                      <a:pt x="31008" y="18128"/>
                    </a:cubicBezTo>
                    <a:cubicBezTo>
                      <a:pt x="31698" y="18128"/>
                      <a:pt x="32394" y="18110"/>
                      <a:pt x="33077" y="18093"/>
                    </a:cubicBezTo>
                    <a:cubicBezTo>
                      <a:pt x="33685" y="18071"/>
                      <a:pt x="34314" y="18061"/>
                      <a:pt x="34911" y="18061"/>
                    </a:cubicBezTo>
                    <a:lnTo>
                      <a:pt x="34965" y="18061"/>
                    </a:lnTo>
                    <a:lnTo>
                      <a:pt x="34943" y="18007"/>
                    </a:lnTo>
                    <a:cubicBezTo>
                      <a:pt x="34293" y="16536"/>
                      <a:pt x="33632" y="15043"/>
                      <a:pt x="32981" y="13603"/>
                    </a:cubicBezTo>
                    <a:cubicBezTo>
                      <a:pt x="31147" y="9498"/>
                      <a:pt x="29260" y="5265"/>
                      <a:pt x="27597" y="1064"/>
                    </a:cubicBezTo>
                    <a:lnTo>
                      <a:pt x="27597" y="1042"/>
                    </a:lnTo>
                    <a:lnTo>
                      <a:pt x="27575" y="1042"/>
                    </a:lnTo>
                    <a:lnTo>
                      <a:pt x="27010" y="850"/>
                    </a:lnTo>
                    <a:cubicBezTo>
                      <a:pt x="25709" y="407"/>
                      <a:pt x="24666" y="51"/>
                      <a:pt x="23385" y="51"/>
                    </a:cubicBezTo>
                    <a:cubicBezTo>
                      <a:pt x="22881" y="51"/>
                      <a:pt x="22340" y="106"/>
                      <a:pt x="21732" y="232"/>
                    </a:cubicBezTo>
                    <a:cubicBezTo>
                      <a:pt x="21188" y="349"/>
                      <a:pt x="20655" y="509"/>
                      <a:pt x="20132" y="712"/>
                    </a:cubicBezTo>
                    <a:cubicBezTo>
                      <a:pt x="19295" y="1015"/>
                      <a:pt x="18499" y="1288"/>
                      <a:pt x="17472" y="1288"/>
                    </a:cubicBezTo>
                    <a:cubicBezTo>
                      <a:pt x="17453" y="1288"/>
                      <a:pt x="17433" y="1288"/>
                      <a:pt x="17413" y="1288"/>
                    </a:cubicBezTo>
                    <a:cubicBezTo>
                      <a:pt x="16368" y="1277"/>
                      <a:pt x="15505" y="957"/>
                      <a:pt x="14662" y="648"/>
                    </a:cubicBezTo>
                    <a:cubicBezTo>
                      <a:pt x="13948" y="381"/>
                      <a:pt x="13202" y="115"/>
                      <a:pt x="12348" y="29"/>
                    </a:cubicBezTo>
                    <a:cubicBezTo>
                      <a:pt x="12165" y="10"/>
                      <a:pt x="11982" y="0"/>
                      <a:pt x="118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9"/>
              <p:cNvSpPr/>
              <p:nvPr/>
            </p:nvSpPr>
            <p:spPr>
              <a:xfrm>
                <a:off x="1540775" y="1109825"/>
                <a:ext cx="843200" cy="36000"/>
              </a:xfrm>
              <a:custGeom>
                <a:rect b="b" l="l" r="r" t="t"/>
                <a:pathLst>
                  <a:path extrusionOk="0" h="1440" w="33728">
                    <a:moveTo>
                      <a:pt x="22980" y="0"/>
                    </a:moveTo>
                    <a:cubicBezTo>
                      <a:pt x="21836" y="0"/>
                      <a:pt x="20885" y="323"/>
                      <a:pt x="19961" y="640"/>
                    </a:cubicBezTo>
                    <a:cubicBezTo>
                      <a:pt x="19012" y="960"/>
                      <a:pt x="18042" y="1290"/>
                      <a:pt x="16869" y="1290"/>
                    </a:cubicBezTo>
                    <a:lnTo>
                      <a:pt x="16848" y="1290"/>
                    </a:lnTo>
                    <a:cubicBezTo>
                      <a:pt x="15579" y="1290"/>
                      <a:pt x="14598" y="960"/>
                      <a:pt x="13659" y="640"/>
                    </a:cubicBezTo>
                    <a:cubicBezTo>
                      <a:pt x="12758" y="335"/>
                      <a:pt x="11894" y="39"/>
                      <a:pt x="10835" y="39"/>
                    </a:cubicBezTo>
                    <a:cubicBezTo>
                      <a:pt x="10304" y="39"/>
                      <a:pt x="9723" y="113"/>
                      <a:pt x="9064" y="299"/>
                    </a:cubicBezTo>
                    <a:cubicBezTo>
                      <a:pt x="8680" y="405"/>
                      <a:pt x="8339" y="523"/>
                      <a:pt x="7997" y="619"/>
                    </a:cubicBezTo>
                    <a:cubicBezTo>
                      <a:pt x="6984" y="938"/>
                      <a:pt x="6025" y="1237"/>
                      <a:pt x="4756" y="1322"/>
                    </a:cubicBezTo>
                    <a:cubicBezTo>
                      <a:pt x="4099" y="1362"/>
                      <a:pt x="3418" y="1373"/>
                      <a:pt x="2735" y="1373"/>
                    </a:cubicBezTo>
                    <a:cubicBezTo>
                      <a:pt x="2320" y="1373"/>
                      <a:pt x="1904" y="1369"/>
                      <a:pt x="1493" y="1365"/>
                    </a:cubicBezTo>
                    <a:cubicBezTo>
                      <a:pt x="1003" y="1354"/>
                      <a:pt x="491" y="1354"/>
                      <a:pt x="0" y="1354"/>
                    </a:cubicBezTo>
                    <a:lnTo>
                      <a:pt x="0" y="1418"/>
                    </a:lnTo>
                    <a:cubicBezTo>
                      <a:pt x="491" y="1418"/>
                      <a:pt x="1003" y="1429"/>
                      <a:pt x="1493" y="1429"/>
                    </a:cubicBezTo>
                    <a:cubicBezTo>
                      <a:pt x="1941" y="1440"/>
                      <a:pt x="2399" y="1440"/>
                      <a:pt x="2847" y="1440"/>
                    </a:cubicBezTo>
                    <a:cubicBezTo>
                      <a:pt x="3498" y="1440"/>
                      <a:pt x="4137" y="1429"/>
                      <a:pt x="4756" y="1397"/>
                    </a:cubicBezTo>
                    <a:cubicBezTo>
                      <a:pt x="6035" y="1312"/>
                      <a:pt x="6995" y="1013"/>
                      <a:pt x="8008" y="693"/>
                    </a:cubicBezTo>
                    <a:cubicBezTo>
                      <a:pt x="8349" y="587"/>
                      <a:pt x="8701" y="480"/>
                      <a:pt x="9074" y="373"/>
                    </a:cubicBezTo>
                    <a:cubicBezTo>
                      <a:pt x="9732" y="188"/>
                      <a:pt x="10312" y="113"/>
                      <a:pt x="10842" y="113"/>
                    </a:cubicBezTo>
                    <a:cubicBezTo>
                      <a:pt x="11894" y="113"/>
                      <a:pt x="12752" y="406"/>
                      <a:pt x="13638" y="704"/>
                    </a:cubicBezTo>
                    <a:cubicBezTo>
                      <a:pt x="14577" y="1024"/>
                      <a:pt x="15558" y="1365"/>
                      <a:pt x="16848" y="1365"/>
                    </a:cubicBezTo>
                    <a:lnTo>
                      <a:pt x="16858" y="1365"/>
                    </a:lnTo>
                    <a:cubicBezTo>
                      <a:pt x="18053" y="1354"/>
                      <a:pt x="19023" y="1024"/>
                      <a:pt x="19972" y="704"/>
                    </a:cubicBezTo>
                    <a:cubicBezTo>
                      <a:pt x="20935" y="380"/>
                      <a:pt x="21857" y="77"/>
                      <a:pt x="22967" y="77"/>
                    </a:cubicBezTo>
                    <a:cubicBezTo>
                      <a:pt x="23245" y="77"/>
                      <a:pt x="23536" y="96"/>
                      <a:pt x="23843" y="139"/>
                    </a:cubicBezTo>
                    <a:cubicBezTo>
                      <a:pt x="24536" y="256"/>
                      <a:pt x="25218" y="448"/>
                      <a:pt x="25869" y="704"/>
                    </a:cubicBezTo>
                    <a:cubicBezTo>
                      <a:pt x="26562" y="949"/>
                      <a:pt x="27255" y="1194"/>
                      <a:pt x="28055" y="1290"/>
                    </a:cubicBezTo>
                    <a:cubicBezTo>
                      <a:pt x="28662" y="1365"/>
                      <a:pt x="29310" y="1389"/>
                      <a:pt x="29973" y="1389"/>
                    </a:cubicBezTo>
                    <a:cubicBezTo>
                      <a:pt x="30635" y="1389"/>
                      <a:pt x="31312" y="1365"/>
                      <a:pt x="31979" y="1344"/>
                    </a:cubicBezTo>
                    <a:cubicBezTo>
                      <a:pt x="32586" y="1322"/>
                      <a:pt x="33173" y="1301"/>
                      <a:pt x="33727" y="1301"/>
                    </a:cubicBezTo>
                    <a:lnTo>
                      <a:pt x="33727" y="1226"/>
                    </a:lnTo>
                    <a:cubicBezTo>
                      <a:pt x="33162" y="1226"/>
                      <a:pt x="32586" y="1248"/>
                      <a:pt x="31979" y="1269"/>
                    </a:cubicBezTo>
                    <a:cubicBezTo>
                      <a:pt x="31312" y="1296"/>
                      <a:pt x="30638" y="1320"/>
                      <a:pt x="29978" y="1320"/>
                    </a:cubicBezTo>
                    <a:cubicBezTo>
                      <a:pt x="29318" y="1320"/>
                      <a:pt x="28673" y="1296"/>
                      <a:pt x="28065" y="1226"/>
                    </a:cubicBezTo>
                    <a:cubicBezTo>
                      <a:pt x="27276" y="1130"/>
                      <a:pt x="26572" y="885"/>
                      <a:pt x="25901" y="640"/>
                    </a:cubicBezTo>
                    <a:cubicBezTo>
                      <a:pt x="25240" y="373"/>
                      <a:pt x="24557" y="181"/>
                      <a:pt x="23864" y="64"/>
                    </a:cubicBezTo>
                    <a:cubicBezTo>
                      <a:pt x="23556" y="20"/>
                      <a:pt x="23262" y="0"/>
                      <a:pt x="22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9"/>
              <p:cNvSpPr/>
              <p:nvPr/>
            </p:nvSpPr>
            <p:spPr>
              <a:xfrm>
                <a:off x="1554100" y="1078400"/>
                <a:ext cx="816275" cy="36500"/>
              </a:xfrm>
              <a:custGeom>
                <a:rect b="b" l="l" r="r" t="t"/>
                <a:pathLst>
                  <a:path extrusionOk="0" h="1460" w="32651">
                    <a:moveTo>
                      <a:pt x="22407" y="1"/>
                    </a:moveTo>
                    <a:cubicBezTo>
                      <a:pt x="21278" y="1"/>
                      <a:pt x="20321" y="329"/>
                      <a:pt x="19386" y="649"/>
                    </a:cubicBezTo>
                    <a:cubicBezTo>
                      <a:pt x="18447" y="969"/>
                      <a:pt x="17477" y="1310"/>
                      <a:pt x="16325" y="1310"/>
                    </a:cubicBezTo>
                    <a:lnTo>
                      <a:pt x="16315" y="1310"/>
                    </a:lnTo>
                    <a:cubicBezTo>
                      <a:pt x="15088" y="1310"/>
                      <a:pt x="14118" y="969"/>
                      <a:pt x="13190" y="649"/>
                    </a:cubicBezTo>
                    <a:cubicBezTo>
                      <a:pt x="12280" y="334"/>
                      <a:pt x="11405" y="33"/>
                      <a:pt x="10343" y="33"/>
                    </a:cubicBezTo>
                    <a:cubicBezTo>
                      <a:pt x="9862" y="33"/>
                      <a:pt x="9343" y="95"/>
                      <a:pt x="8765" y="244"/>
                    </a:cubicBezTo>
                    <a:cubicBezTo>
                      <a:pt x="8285" y="372"/>
                      <a:pt x="7838" y="521"/>
                      <a:pt x="7411" y="660"/>
                    </a:cubicBezTo>
                    <a:cubicBezTo>
                      <a:pt x="6526" y="948"/>
                      <a:pt x="5684" y="1225"/>
                      <a:pt x="4607" y="1321"/>
                    </a:cubicBezTo>
                    <a:cubicBezTo>
                      <a:pt x="3903" y="1378"/>
                      <a:pt x="3166" y="1392"/>
                      <a:pt x="2431" y="1392"/>
                    </a:cubicBezTo>
                    <a:cubicBezTo>
                      <a:pt x="2063" y="1392"/>
                      <a:pt x="1696" y="1389"/>
                      <a:pt x="1333" y="1385"/>
                    </a:cubicBezTo>
                    <a:cubicBezTo>
                      <a:pt x="885" y="1374"/>
                      <a:pt x="438" y="1374"/>
                      <a:pt x="0" y="1374"/>
                    </a:cubicBezTo>
                    <a:lnTo>
                      <a:pt x="0" y="1438"/>
                    </a:lnTo>
                    <a:cubicBezTo>
                      <a:pt x="438" y="1438"/>
                      <a:pt x="885" y="1449"/>
                      <a:pt x="1323" y="1449"/>
                    </a:cubicBezTo>
                    <a:cubicBezTo>
                      <a:pt x="1728" y="1460"/>
                      <a:pt x="2133" y="1460"/>
                      <a:pt x="2538" y="1460"/>
                    </a:cubicBezTo>
                    <a:cubicBezTo>
                      <a:pt x="3242" y="1460"/>
                      <a:pt x="3946" y="1438"/>
                      <a:pt x="4617" y="1396"/>
                    </a:cubicBezTo>
                    <a:cubicBezTo>
                      <a:pt x="5694" y="1300"/>
                      <a:pt x="6537" y="1023"/>
                      <a:pt x="7432" y="735"/>
                    </a:cubicBezTo>
                    <a:cubicBezTo>
                      <a:pt x="7859" y="585"/>
                      <a:pt x="8307" y="457"/>
                      <a:pt x="8787" y="319"/>
                    </a:cubicBezTo>
                    <a:cubicBezTo>
                      <a:pt x="9358" y="169"/>
                      <a:pt x="9871" y="108"/>
                      <a:pt x="10347" y="108"/>
                    </a:cubicBezTo>
                    <a:cubicBezTo>
                      <a:pt x="11399" y="108"/>
                      <a:pt x="12266" y="408"/>
                      <a:pt x="13169" y="724"/>
                    </a:cubicBezTo>
                    <a:cubicBezTo>
                      <a:pt x="14107" y="1055"/>
                      <a:pt x="15088" y="1385"/>
                      <a:pt x="16325" y="1385"/>
                    </a:cubicBezTo>
                    <a:cubicBezTo>
                      <a:pt x="17488" y="1374"/>
                      <a:pt x="18469" y="1044"/>
                      <a:pt x="19407" y="724"/>
                    </a:cubicBezTo>
                    <a:cubicBezTo>
                      <a:pt x="20333" y="403"/>
                      <a:pt x="21282" y="75"/>
                      <a:pt x="22402" y="75"/>
                    </a:cubicBezTo>
                    <a:cubicBezTo>
                      <a:pt x="22623" y="75"/>
                      <a:pt x="22850" y="88"/>
                      <a:pt x="23086" y="116"/>
                    </a:cubicBezTo>
                    <a:cubicBezTo>
                      <a:pt x="23864" y="201"/>
                      <a:pt x="24557" y="457"/>
                      <a:pt x="25218" y="692"/>
                    </a:cubicBezTo>
                    <a:cubicBezTo>
                      <a:pt x="25847" y="948"/>
                      <a:pt x="26498" y="1140"/>
                      <a:pt x="27170" y="1257"/>
                    </a:cubicBezTo>
                    <a:cubicBezTo>
                      <a:pt x="27829" y="1356"/>
                      <a:pt x="28543" y="1389"/>
                      <a:pt x="29275" y="1389"/>
                    </a:cubicBezTo>
                    <a:cubicBezTo>
                      <a:pt x="29880" y="1389"/>
                      <a:pt x="30496" y="1367"/>
                      <a:pt x="31104" y="1342"/>
                    </a:cubicBezTo>
                    <a:cubicBezTo>
                      <a:pt x="31648" y="1332"/>
                      <a:pt x="32160" y="1310"/>
                      <a:pt x="32650" y="1310"/>
                    </a:cubicBezTo>
                    <a:lnTo>
                      <a:pt x="32650" y="1246"/>
                    </a:lnTo>
                    <a:cubicBezTo>
                      <a:pt x="32160" y="1246"/>
                      <a:pt x="31648" y="1257"/>
                      <a:pt x="31104" y="1278"/>
                    </a:cubicBezTo>
                    <a:cubicBezTo>
                      <a:pt x="30497" y="1298"/>
                      <a:pt x="29881" y="1319"/>
                      <a:pt x="29278" y="1319"/>
                    </a:cubicBezTo>
                    <a:cubicBezTo>
                      <a:pt x="28547" y="1319"/>
                      <a:pt x="27835" y="1288"/>
                      <a:pt x="27180" y="1182"/>
                    </a:cubicBezTo>
                    <a:cubicBezTo>
                      <a:pt x="26519" y="1065"/>
                      <a:pt x="25869" y="884"/>
                      <a:pt x="25250" y="628"/>
                    </a:cubicBezTo>
                    <a:cubicBezTo>
                      <a:pt x="24579" y="383"/>
                      <a:pt x="23885" y="127"/>
                      <a:pt x="23096" y="42"/>
                    </a:cubicBezTo>
                    <a:cubicBezTo>
                      <a:pt x="22859" y="13"/>
                      <a:pt x="22630" y="1"/>
                      <a:pt x="224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9"/>
              <p:cNvSpPr/>
              <p:nvPr/>
            </p:nvSpPr>
            <p:spPr>
              <a:xfrm>
                <a:off x="1566625" y="1044275"/>
                <a:ext cx="790950" cy="41600"/>
              </a:xfrm>
              <a:custGeom>
                <a:rect b="b" l="l" r="r" t="t"/>
                <a:pathLst>
                  <a:path extrusionOk="0" h="1664" w="31638">
                    <a:moveTo>
                      <a:pt x="9910" y="0"/>
                    </a:moveTo>
                    <a:cubicBezTo>
                      <a:pt x="9380" y="0"/>
                      <a:pt x="8772" y="88"/>
                      <a:pt x="8040" y="308"/>
                    </a:cubicBezTo>
                    <a:cubicBezTo>
                      <a:pt x="7571" y="458"/>
                      <a:pt x="7155" y="617"/>
                      <a:pt x="6750" y="777"/>
                    </a:cubicBezTo>
                    <a:cubicBezTo>
                      <a:pt x="6089" y="1076"/>
                      <a:pt x="5396" y="1289"/>
                      <a:pt x="4682" y="1428"/>
                    </a:cubicBezTo>
                    <a:cubicBezTo>
                      <a:pt x="3957" y="1561"/>
                      <a:pt x="3187" y="1598"/>
                      <a:pt x="2415" y="1598"/>
                    </a:cubicBezTo>
                    <a:cubicBezTo>
                      <a:pt x="2017" y="1598"/>
                      <a:pt x="1619" y="1588"/>
                      <a:pt x="1227" y="1577"/>
                    </a:cubicBezTo>
                    <a:cubicBezTo>
                      <a:pt x="822" y="1566"/>
                      <a:pt x="406" y="1566"/>
                      <a:pt x="0" y="1566"/>
                    </a:cubicBezTo>
                    <a:lnTo>
                      <a:pt x="0" y="1630"/>
                    </a:lnTo>
                    <a:cubicBezTo>
                      <a:pt x="406" y="1630"/>
                      <a:pt x="822" y="1641"/>
                      <a:pt x="1216" y="1652"/>
                    </a:cubicBezTo>
                    <a:cubicBezTo>
                      <a:pt x="1600" y="1652"/>
                      <a:pt x="1984" y="1662"/>
                      <a:pt x="2357" y="1662"/>
                    </a:cubicBezTo>
                    <a:cubicBezTo>
                      <a:pt x="2422" y="1663"/>
                      <a:pt x="2487" y="1664"/>
                      <a:pt x="2552" y="1664"/>
                    </a:cubicBezTo>
                    <a:cubicBezTo>
                      <a:pt x="3267" y="1664"/>
                      <a:pt x="3988" y="1610"/>
                      <a:pt x="4692" y="1503"/>
                    </a:cubicBezTo>
                    <a:cubicBezTo>
                      <a:pt x="5407" y="1364"/>
                      <a:pt x="6110" y="1140"/>
                      <a:pt x="6772" y="852"/>
                    </a:cubicBezTo>
                    <a:cubicBezTo>
                      <a:pt x="7177" y="692"/>
                      <a:pt x="7593" y="522"/>
                      <a:pt x="8062" y="383"/>
                    </a:cubicBezTo>
                    <a:cubicBezTo>
                      <a:pt x="8794" y="160"/>
                      <a:pt x="9395" y="69"/>
                      <a:pt x="9918" y="69"/>
                    </a:cubicBezTo>
                    <a:cubicBezTo>
                      <a:pt x="10917" y="69"/>
                      <a:pt x="11628" y="399"/>
                      <a:pt x="12412" y="756"/>
                    </a:cubicBezTo>
                    <a:cubicBezTo>
                      <a:pt x="13276" y="1161"/>
                      <a:pt x="14161" y="1566"/>
                      <a:pt x="15558" y="1609"/>
                    </a:cubicBezTo>
                    <a:cubicBezTo>
                      <a:pt x="15607" y="1610"/>
                      <a:pt x="15656" y="1611"/>
                      <a:pt x="15704" y="1611"/>
                    </a:cubicBezTo>
                    <a:cubicBezTo>
                      <a:pt x="16857" y="1611"/>
                      <a:pt x="17848" y="1254"/>
                      <a:pt x="18810" y="916"/>
                    </a:cubicBezTo>
                    <a:cubicBezTo>
                      <a:pt x="19763" y="578"/>
                      <a:pt x="20751" y="226"/>
                      <a:pt x="21900" y="226"/>
                    </a:cubicBezTo>
                    <a:cubicBezTo>
                      <a:pt x="22166" y="226"/>
                      <a:pt x="22439" y="245"/>
                      <a:pt x="22723" y="287"/>
                    </a:cubicBezTo>
                    <a:cubicBezTo>
                      <a:pt x="23352" y="404"/>
                      <a:pt x="23960" y="585"/>
                      <a:pt x="24547" y="831"/>
                    </a:cubicBezTo>
                    <a:cubicBezTo>
                      <a:pt x="25037" y="1044"/>
                      <a:pt x="25538" y="1204"/>
                      <a:pt x="26061" y="1332"/>
                    </a:cubicBezTo>
                    <a:cubicBezTo>
                      <a:pt x="26920" y="1513"/>
                      <a:pt x="27907" y="1558"/>
                      <a:pt x="28887" y="1558"/>
                    </a:cubicBezTo>
                    <a:cubicBezTo>
                      <a:pt x="29404" y="1558"/>
                      <a:pt x="29918" y="1546"/>
                      <a:pt x="30411" y="1535"/>
                    </a:cubicBezTo>
                    <a:cubicBezTo>
                      <a:pt x="30838" y="1524"/>
                      <a:pt x="31243" y="1513"/>
                      <a:pt x="31638" y="1513"/>
                    </a:cubicBezTo>
                    <a:lnTo>
                      <a:pt x="31638" y="1449"/>
                    </a:lnTo>
                    <a:cubicBezTo>
                      <a:pt x="31243" y="1449"/>
                      <a:pt x="30838" y="1460"/>
                      <a:pt x="30411" y="1471"/>
                    </a:cubicBezTo>
                    <a:cubicBezTo>
                      <a:pt x="29922" y="1482"/>
                      <a:pt x="29410" y="1494"/>
                      <a:pt x="28895" y="1494"/>
                    </a:cubicBezTo>
                    <a:cubicBezTo>
                      <a:pt x="27918" y="1494"/>
                      <a:pt x="26931" y="1450"/>
                      <a:pt x="26072" y="1268"/>
                    </a:cubicBezTo>
                    <a:cubicBezTo>
                      <a:pt x="25560" y="1140"/>
                      <a:pt x="25059" y="969"/>
                      <a:pt x="24568" y="767"/>
                    </a:cubicBezTo>
                    <a:cubicBezTo>
                      <a:pt x="23982" y="511"/>
                      <a:pt x="23363" y="330"/>
                      <a:pt x="22734" y="212"/>
                    </a:cubicBezTo>
                    <a:cubicBezTo>
                      <a:pt x="22446" y="170"/>
                      <a:pt x="22169" y="152"/>
                      <a:pt x="21901" y="152"/>
                    </a:cubicBezTo>
                    <a:cubicBezTo>
                      <a:pt x="20740" y="152"/>
                      <a:pt x="19750" y="504"/>
                      <a:pt x="18789" y="841"/>
                    </a:cubicBezTo>
                    <a:cubicBezTo>
                      <a:pt x="17828" y="1189"/>
                      <a:pt x="16847" y="1536"/>
                      <a:pt x="15716" y="1536"/>
                    </a:cubicBezTo>
                    <a:cubicBezTo>
                      <a:pt x="15667" y="1536"/>
                      <a:pt x="15618" y="1536"/>
                      <a:pt x="15568" y="1535"/>
                    </a:cubicBezTo>
                    <a:cubicBezTo>
                      <a:pt x="14172" y="1492"/>
                      <a:pt x="13297" y="1097"/>
                      <a:pt x="12444" y="692"/>
                    </a:cubicBezTo>
                    <a:cubicBezTo>
                      <a:pt x="11682" y="339"/>
                      <a:pt x="10947" y="0"/>
                      <a:pt x="99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9"/>
              <p:cNvSpPr/>
              <p:nvPr/>
            </p:nvSpPr>
            <p:spPr>
              <a:xfrm>
                <a:off x="1578350" y="1002375"/>
                <a:ext cx="767225" cy="58675"/>
              </a:xfrm>
              <a:custGeom>
                <a:rect b="b" l="l" r="r" t="t"/>
                <a:pathLst>
                  <a:path extrusionOk="0" h="2347" w="30689">
                    <a:moveTo>
                      <a:pt x="9442" y="0"/>
                    </a:moveTo>
                    <a:cubicBezTo>
                      <a:pt x="8966" y="0"/>
                      <a:pt x="8402" y="106"/>
                      <a:pt x="7710" y="363"/>
                    </a:cubicBezTo>
                    <a:cubicBezTo>
                      <a:pt x="7230" y="555"/>
                      <a:pt x="6750" y="790"/>
                      <a:pt x="6313" y="1078"/>
                    </a:cubicBezTo>
                    <a:cubicBezTo>
                      <a:pt x="5780" y="1387"/>
                      <a:pt x="5247" y="1707"/>
                      <a:pt x="4522" y="1899"/>
                    </a:cubicBezTo>
                    <a:cubicBezTo>
                      <a:pt x="3702" y="2130"/>
                      <a:pt x="2812" y="2176"/>
                      <a:pt x="1925" y="2176"/>
                    </a:cubicBezTo>
                    <a:cubicBezTo>
                      <a:pt x="1624" y="2176"/>
                      <a:pt x="1322" y="2171"/>
                      <a:pt x="1024" y="2166"/>
                    </a:cubicBezTo>
                    <a:cubicBezTo>
                      <a:pt x="683" y="2155"/>
                      <a:pt x="342" y="2155"/>
                      <a:pt x="1" y="2155"/>
                    </a:cubicBezTo>
                    <a:lnTo>
                      <a:pt x="1" y="2230"/>
                    </a:lnTo>
                    <a:cubicBezTo>
                      <a:pt x="342" y="2230"/>
                      <a:pt x="683" y="2240"/>
                      <a:pt x="1024" y="2240"/>
                    </a:cubicBezTo>
                    <a:cubicBezTo>
                      <a:pt x="1325" y="2246"/>
                      <a:pt x="1628" y="2251"/>
                      <a:pt x="1930" y="2251"/>
                    </a:cubicBezTo>
                    <a:cubicBezTo>
                      <a:pt x="2819" y="2251"/>
                      <a:pt x="3708" y="2204"/>
                      <a:pt x="4543" y="1974"/>
                    </a:cubicBezTo>
                    <a:cubicBezTo>
                      <a:pt x="5279" y="1771"/>
                      <a:pt x="5812" y="1440"/>
                      <a:pt x="6345" y="1131"/>
                    </a:cubicBezTo>
                    <a:cubicBezTo>
                      <a:pt x="6782" y="854"/>
                      <a:pt x="7252" y="619"/>
                      <a:pt x="7742" y="427"/>
                    </a:cubicBezTo>
                    <a:cubicBezTo>
                      <a:pt x="8432" y="169"/>
                      <a:pt x="8986" y="63"/>
                      <a:pt x="9452" y="63"/>
                    </a:cubicBezTo>
                    <a:cubicBezTo>
                      <a:pt x="10451" y="63"/>
                      <a:pt x="11047" y="551"/>
                      <a:pt x="11709" y="1089"/>
                    </a:cubicBezTo>
                    <a:cubicBezTo>
                      <a:pt x="12444" y="1675"/>
                      <a:pt x="13191" y="2293"/>
                      <a:pt x="14609" y="2347"/>
                    </a:cubicBezTo>
                    <a:lnTo>
                      <a:pt x="14844" y="2347"/>
                    </a:lnTo>
                    <a:cubicBezTo>
                      <a:pt x="16027" y="2347"/>
                      <a:pt x="17072" y="1952"/>
                      <a:pt x="18074" y="1568"/>
                    </a:cubicBezTo>
                    <a:cubicBezTo>
                      <a:pt x="19101" y="1190"/>
                      <a:pt x="20150" y="789"/>
                      <a:pt x="21357" y="789"/>
                    </a:cubicBezTo>
                    <a:cubicBezTo>
                      <a:pt x="21580" y="789"/>
                      <a:pt x="21807" y="803"/>
                      <a:pt x="22041" y="833"/>
                    </a:cubicBezTo>
                    <a:cubicBezTo>
                      <a:pt x="22724" y="907"/>
                      <a:pt x="23363" y="1153"/>
                      <a:pt x="23971" y="1387"/>
                    </a:cubicBezTo>
                    <a:cubicBezTo>
                      <a:pt x="24398" y="1558"/>
                      <a:pt x="24835" y="1707"/>
                      <a:pt x="25272" y="1824"/>
                    </a:cubicBezTo>
                    <a:cubicBezTo>
                      <a:pt x="26288" y="2072"/>
                      <a:pt x="27360" y="2129"/>
                      <a:pt x="28431" y="2129"/>
                    </a:cubicBezTo>
                    <a:cubicBezTo>
                      <a:pt x="28833" y="2129"/>
                      <a:pt x="29235" y="2121"/>
                      <a:pt x="29633" y="2112"/>
                    </a:cubicBezTo>
                    <a:cubicBezTo>
                      <a:pt x="29974" y="2112"/>
                      <a:pt x="30337" y="2102"/>
                      <a:pt x="30689" y="2102"/>
                    </a:cubicBezTo>
                    <a:lnTo>
                      <a:pt x="30689" y="2038"/>
                    </a:lnTo>
                    <a:cubicBezTo>
                      <a:pt x="30337" y="2038"/>
                      <a:pt x="29974" y="2048"/>
                      <a:pt x="29633" y="2048"/>
                    </a:cubicBezTo>
                    <a:cubicBezTo>
                      <a:pt x="29238" y="2057"/>
                      <a:pt x="28838" y="2065"/>
                      <a:pt x="28438" y="2065"/>
                    </a:cubicBezTo>
                    <a:cubicBezTo>
                      <a:pt x="27372" y="2065"/>
                      <a:pt x="26301" y="2008"/>
                      <a:pt x="25293" y="1760"/>
                    </a:cubicBezTo>
                    <a:cubicBezTo>
                      <a:pt x="24856" y="1632"/>
                      <a:pt x="24430" y="1494"/>
                      <a:pt x="24003" y="1323"/>
                    </a:cubicBezTo>
                    <a:cubicBezTo>
                      <a:pt x="23385" y="1089"/>
                      <a:pt x="22745" y="843"/>
                      <a:pt x="22052" y="758"/>
                    </a:cubicBezTo>
                    <a:cubicBezTo>
                      <a:pt x="21822" y="731"/>
                      <a:pt x="21598" y="718"/>
                      <a:pt x="21379" y="718"/>
                    </a:cubicBezTo>
                    <a:cubicBezTo>
                      <a:pt x="20148" y="718"/>
                      <a:pt x="19085" y="1115"/>
                      <a:pt x="18053" y="1504"/>
                    </a:cubicBezTo>
                    <a:cubicBezTo>
                      <a:pt x="17048" y="1886"/>
                      <a:pt x="16005" y="2287"/>
                      <a:pt x="14825" y="2287"/>
                    </a:cubicBezTo>
                    <a:cubicBezTo>
                      <a:pt x="14754" y="2287"/>
                      <a:pt x="14682" y="2286"/>
                      <a:pt x="14609" y="2283"/>
                    </a:cubicBezTo>
                    <a:cubicBezTo>
                      <a:pt x="13212" y="2219"/>
                      <a:pt x="12466" y="1611"/>
                      <a:pt x="11751" y="1025"/>
                    </a:cubicBezTo>
                    <a:cubicBezTo>
                      <a:pt x="11107" y="505"/>
                      <a:pt x="10483" y="0"/>
                      <a:pt x="9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9"/>
              <p:cNvSpPr/>
              <p:nvPr/>
            </p:nvSpPr>
            <p:spPr>
              <a:xfrm>
                <a:off x="1589550" y="972000"/>
                <a:ext cx="744575" cy="67200"/>
              </a:xfrm>
              <a:custGeom>
                <a:rect b="b" l="l" r="r" t="t"/>
                <a:pathLst>
                  <a:path extrusionOk="0" h="2688" w="29783">
                    <a:moveTo>
                      <a:pt x="8927" y="1"/>
                    </a:moveTo>
                    <a:cubicBezTo>
                      <a:pt x="8605" y="1"/>
                      <a:pt x="8243" y="49"/>
                      <a:pt x="7827" y="160"/>
                    </a:cubicBezTo>
                    <a:cubicBezTo>
                      <a:pt x="7017" y="374"/>
                      <a:pt x="6452" y="789"/>
                      <a:pt x="5897" y="1184"/>
                    </a:cubicBezTo>
                    <a:cubicBezTo>
                      <a:pt x="5300" y="1621"/>
                      <a:pt x="4682" y="2080"/>
                      <a:pt x="3754" y="2272"/>
                    </a:cubicBezTo>
                    <a:cubicBezTo>
                      <a:pt x="3342" y="2361"/>
                      <a:pt x="2834" y="2387"/>
                      <a:pt x="2303" y="2387"/>
                    </a:cubicBezTo>
                    <a:cubicBezTo>
                      <a:pt x="1886" y="2387"/>
                      <a:pt x="1454" y="2371"/>
                      <a:pt x="1045" y="2357"/>
                    </a:cubicBezTo>
                    <a:cubicBezTo>
                      <a:pt x="672" y="2346"/>
                      <a:pt x="320" y="2336"/>
                      <a:pt x="1" y="2336"/>
                    </a:cubicBezTo>
                    <a:lnTo>
                      <a:pt x="1" y="2410"/>
                    </a:lnTo>
                    <a:cubicBezTo>
                      <a:pt x="62" y="2408"/>
                      <a:pt x="124" y="2407"/>
                      <a:pt x="187" y="2407"/>
                    </a:cubicBezTo>
                    <a:cubicBezTo>
                      <a:pt x="456" y="2407"/>
                      <a:pt x="744" y="2423"/>
                      <a:pt x="1045" y="2432"/>
                    </a:cubicBezTo>
                    <a:cubicBezTo>
                      <a:pt x="1424" y="2445"/>
                      <a:pt x="1824" y="2458"/>
                      <a:pt x="2216" y="2458"/>
                    </a:cubicBezTo>
                    <a:cubicBezTo>
                      <a:pt x="2784" y="2458"/>
                      <a:pt x="3334" y="2430"/>
                      <a:pt x="3775" y="2336"/>
                    </a:cubicBezTo>
                    <a:cubicBezTo>
                      <a:pt x="4714" y="2144"/>
                      <a:pt x="5332" y="1685"/>
                      <a:pt x="5940" y="1237"/>
                    </a:cubicBezTo>
                    <a:cubicBezTo>
                      <a:pt x="6484" y="843"/>
                      <a:pt x="7049" y="427"/>
                      <a:pt x="7838" y="224"/>
                    </a:cubicBezTo>
                    <a:cubicBezTo>
                      <a:pt x="8247" y="115"/>
                      <a:pt x="8604" y="68"/>
                      <a:pt x="8922" y="68"/>
                    </a:cubicBezTo>
                    <a:cubicBezTo>
                      <a:pt x="10035" y="68"/>
                      <a:pt x="10658" y="658"/>
                      <a:pt x="11314" y="1280"/>
                    </a:cubicBezTo>
                    <a:cubicBezTo>
                      <a:pt x="11996" y="1920"/>
                      <a:pt x="12689" y="2581"/>
                      <a:pt x="13990" y="2677"/>
                    </a:cubicBezTo>
                    <a:cubicBezTo>
                      <a:pt x="14097" y="2687"/>
                      <a:pt x="14204" y="2687"/>
                      <a:pt x="14300" y="2687"/>
                    </a:cubicBezTo>
                    <a:cubicBezTo>
                      <a:pt x="15451" y="2687"/>
                      <a:pt x="16518" y="2240"/>
                      <a:pt x="17541" y="1802"/>
                    </a:cubicBezTo>
                    <a:cubicBezTo>
                      <a:pt x="18593" y="1359"/>
                      <a:pt x="19676" y="905"/>
                      <a:pt x="20875" y="905"/>
                    </a:cubicBezTo>
                    <a:cubicBezTo>
                      <a:pt x="20915" y="905"/>
                      <a:pt x="20955" y="906"/>
                      <a:pt x="20996" y="907"/>
                    </a:cubicBezTo>
                    <a:cubicBezTo>
                      <a:pt x="21902" y="928"/>
                      <a:pt x="22713" y="1237"/>
                      <a:pt x="23502" y="1525"/>
                    </a:cubicBezTo>
                    <a:cubicBezTo>
                      <a:pt x="24035" y="1738"/>
                      <a:pt x="24579" y="1909"/>
                      <a:pt x="25144" y="2037"/>
                    </a:cubicBezTo>
                    <a:cubicBezTo>
                      <a:pt x="26229" y="2261"/>
                      <a:pt x="27237" y="2297"/>
                      <a:pt x="28327" y="2297"/>
                    </a:cubicBezTo>
                    <a:cubicBezTo>
                      <a:pt x="28586" y="2297"/>
                      <a:pt x="28850" y="2295"/>
                      <a:pt x="29121" y="2293"/>
                    </a:cubicBezTo>
                    <a:lnTo>
                      <a:pt x="29782" y="2293"/>
                    </a:lnTo>
                    <a:lnTo>
                      <a:pt x="29782" y="2218"/>
                    </a:lnTo>
                    <a:lnTo>
                      <a:pt x="29121" y="2218"/>
                    </a:lnTo>
                    <a:cubicBezTo>
                      <a:pt x="28811" y="2223"/>
                      <a:pt x="28510" y="2227"/>
                      <a:pt x="28215" y="2227"/>
                    </a:cubicBezTo>
                    <a:cubicBezTo>
                      <a:pt x="27171" y="2227"/>
                      <a:pt x="26202" y="2181"/>
                      <a:pt x="25155" y="1973"/>
                    </a:cubicBezTo>
                    <a:cubicBezTo>
                      <a:pt x="24600" y="1845"/>
                      <a:pt x="24056" y="1674"/>
                      <a:pt x="23523" y="1461"/>
                    </a:cubicBezTo>
                    <a:cubicBezTo>
                      <a:pt x="22734" y="1173"/>
                      <a:pt x="21913" y="864"/>
                      <a:pt x="20996" y="843"/>
                    </a:cubicBezTo>
                    <a:cubicBezTo>
                      <a:pt x="20955" y="842"/>
                      <a:pt x="20914" y="841"/>
                      <a:pt x="20874" y="841"/>
                    </a:cubicBezTo>
                    <a:cubicBezTo>
                      <a:pt x="19664" y="841"/>
                      <a:pt x="18572" y="1295"/>
                      <a:pt x="17509" y="1738"/>
                    </a:cubicBezTo>
                    <a:cubicBezTo>
                      <a:pt x="16450" y="2185"/>
                      <a:pt x="15462" y="2615"/>
                      <a:pt x="14334" y="2615"/>
                    </a:cubicBezTo>
                    <a:cubicBezTo>
                      <a:pt x="14225" y="2615"/>
                      <a:pt x="14114" y="2611"/>
                      <a:pt x="14001" y="2602"/>
                    </a:cubicBezTo>
                    <a:cubicBezTo>
                      <a:pt x="12721" y="2517"/>
                      <a:pt x="12028" y="1856"/>
                      <a:pt x="11357" y="1227"/>
                    </a:cubicBezTo>
                    <a:cubicBezTo>
                      <a:pt x="10692" y="604"/>
                      <a:pt x="10061" y="1"/>
                      <a:pt x="89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9"/>
              <p:cNvSpPr/>
              <p:nvPr/>
            </p:nvSpPr>
            <p:spPr>
              <a:xfrm>
                <a:off x="1600225" y="952750"/>
                <a:ext cx="723500" cy="58725"/>
              </a:xfrm>
              <a:custGeom>
                <a:rect b="b" l="l" r="r" t="t"/>
                <a:pathLst>
                  <a:path extrusionOk="0" h="2349" w="28940">
                    <a:moveTo>
                      <a:pt x="8485" y="1"/>
                    </a:moveTo>
                    <a:cubicBezTo>
                      <a:pt x="8212" y="1"/>
                      <a:pt x="7917" y="31"/>
                      <a:pt x="7592" y="99"/>
                    </a:cubicBezTo>
                    <a:cubicBezTo>
                      <a:pt x="6750" y="269"/>
                      <a:pt x="6142" y="674"/>
                      <a:pt x="5566" y="1069"/>
                    </a:cubicBezTo>
                    <a:cubicBezTo>
                      <a:pt x="5001" y="1442"/>
                      <a:pt x="4425" y="1826"/>
                      <a:pt x="3647" y="2007"/>
                    </a:cubicBezTo>
                    <a:cubicBezTo>
                      <a:pt x="3107" y="2138"/>
                      <a:pt x="2438" y="2170"/>
                      <a:pt x="1769" y="2170"/>
                    </a:cubicBezTo>
                    <a:cubicBezTo>
                      <a:pt x="1459" y="2170"/>
                      <a:pt x="1150" y="2163"/>
                      <a:pt x="853" y="2157"/>
                    </a:cubicBezTo>
                    <a:cubicBezTo>
                      <a:pt x="555" y="2146"/>
                      <a:pt x="267" y="2146"/>
                      <a:pt x="0" y="2146"/>
                    </a:cubicBezTo>
                    <a:lnTo>
                      <a:pt x="0" y="2210"/>
                    </a:lnTo>
                    <a:cubicBezTo>
                      <a:pt x="267" y="2210"/>
                      <a:pt x="544" y="2221"/>
                      <a:pt x="853" y="2221"/>
                    </a:cubicBezTo>
                    <a:cubicBezTo>
                      <a:pt x="1150" y="2227"/>
                      <a:pt x="1459" y="2234"/>
                      <a:pt x="1769" y="2234"/>
                    </a:cubicBezTo>
                    <a:cubicBezTo>
                      <a:pt x="2438" y="2234"/>
                      <a:pt x="3107" y="2202"/>
                      <a:pt x="3647" y="2071"/>
                    </a:cubicBezTo>
                    <a:cubicBezTo>
                      <a:pt x="4447" y="1890"/>
                      <a:pt x="5012" y="1506"/>
                      <a:pt x="5587" y="1122"/>
                    </a:cubicBezTo>
                    <a:cubicBezTo>
                      <a:pt x="6174" y="738"/>
                      <a:pt x="6771" y="333"/>
                      <a:pt x="7603" y="163"/>
                    </a:cubicBezTo>
                    <a:cubicBezTo>
                      <a:pt x="7925" y="94"/>
                      <a:pt x="8218" y="64"/>
                      <a:pt x="8488" y="64"/>
                    </a:cubicBezTo>
                    <a:cubicBezTo>
                      <a:pt x="9614" y="64"/>
                      <a:pt x="10343" y="595"/>
                      <a:pt x="11100" y="1154"/>
                    </a:cubicBezTo>
                    <a:cubicBezTo>
                      <a:pt x="11868" y="1719"/>
                      <a:pt x="12668" y="2306"/>
                      <a:pt x="13926" y="2348"/>
                    </a:cubicBezTo>
                    <a:lnTo>
                      <a:pt x="14086" y="2348"/>
                    </a:lnTo>
                    <a:cubicBezTo>
                      <a:pt x="15291" y="2348"/>
                      <a:pt x="16336" y="1847"/>
                      <a:pt x="17338" y="1357"/>
                    </a:cubicBezTo>
                    <a:cubicBezTo>
                      <a:pt x="18340" y="877"/>
                      <a:pt x="19385" y="376"/>
                      <a:pt x="20590" y="365"/>
                    </a:cubicBezTo>
                    <a:lnTo>
                      <a:pt x="20612" y="365"/>
                    </a:lnTo>
                    <a:cubicBezTo>
                      <a:pt x="21561" y="365"/>
                      <a:pt x="22350" y="749"/>
                      <a:pt x="23117" y="1122"/>
                    </a:cubicBezTo>
                    <a:cubicBezTo>
                      <a:pt x="23555" y="1346"/>
                      <a:pt x="24002" y="1538"/>
                      <a:pt x="24472" y="1687"/>
                    </a:cubicBezTo>
                    <a:cubicBezTo>
                      <a:pt x="25731" y="2046"/>
                      <a:pt x="26713" y="2095"/>
                      <a:pt x="28011" y="2095"/>
                    </a:cubicBezTo>
                    <a:cubicBezTo>
                      <a:pt x="28219" y="2095"/>
                      <a:pt x="28436" y="2094"/>
                      <a:pt x="28662" y="2093"/>
                    </a:cubicBezTo>
                    <a:lnTo>
                      <a:pt x="28939" y="2093"/>
                    </a:lnTo>
                    <a:lnTo>
                      <a:pt x="28939" y="2029"/>
                    </a:lnTo>
                    <a:lnTo>
                      <a:pt x="28662" y="2029"/>
                    </a:lnTo>
                    <a:cubicBezTo>
                      <a:pt x="28436" y="2030"/>
                      <a:pt x="28220" y="2031"/>
                      <a:pt x="28012" y="2031"/>
                    </a:cubicBezTo>
                    <a:cubicBezTo>
                      <a:pt x="26716" y="2031"/>
                      <a:pt x="25743" y="1982"/>
                      <a:pt x="24493" y="1623"/>
                    </a:cubicBezTo>
                    <a:cubicBezTo>
                      <a:pt x="24024" y="1474"/>
                      <a:pt x="23576" y="1293"/>
                      <a:pt x="23149" y="1069"/>
                    </a:cubicBezTo>
                    <a:cubicBezTo>
                      <a:pt x="22381" y="690"/>
                      <a:pt x="21582" y="301"/>
                      <a:pt x="20629" y="301"/>
                    </a:cubicBezTo>
                    <a:cubicBezTo>
                      <a:pt x="20616" y="301"/>
                      <a:pt x="20603" y="301"/>
                      <a:pt x="20590" y="301"/>
                    </a:cubicBezTo>
                    <a:cubicBezTo>
                      <a:pt x="19364" y="312"/>
                      <a:pt x="18319" y="813"/>
                      <a:pt x="17317" y="1303"/>
                    </a:cubicBezTo>
                    <a:cubicBezTo>
                      <a:pt x="16312" y="1785"/>
                      <a:pt x="15278" y="2287"/>
                      <a:pt x="14091" y="2287"/>
                    </a:cubicBezTo>
                    <a:cubicBezTo>
                      <a:pt x="14043" y="2287"/>
                      <a:pt x="13995" y="2286"/>
                      <a:pt x="13947" y="2284"/>
                    </a:cubicBezTo>
                    <a:cubicBezTo>
                      <a:pt x="12689" y="2242"/>
                      <a:pt x="11900" y="1655"/>
                      <a:pt x="11143" y="1101"/>
                    </a:cubicBezTo>
                    <a:cubicBezTo>
                      <a:pt x="10376" y="540"/>
                      <a:pt x="9636" y="1"/>
                      <a:pt x="8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9"/>
              <p:cNvSpPr/>
              <p:nvPr/>
            </p:nvSpPr>
            <p:spPr>
              <a:xfrm>
                <a:off x="1610075" y="931000"/>
                <a:ext cx="703525" cy="54075"/>
              </a:xfrm>
              <a:custGeom>
                <a:rect b="b" l="l" r="r" t="t"/>
                <a:pathLst>
                  <a:path extrusionOk="0" h="2163" w="28141">
                    <a:moveTo>
                      <a:pt x="20296" y="0"/>
                    </a:moveTo>
                    <a:cubicBezTo>
                      <a:pt x="19065" y="0"/>
                      <a:pt x="18076" y="504"/>
                      <a:pt x="17115" y="990"/>
                    </a:cubicBezTo>
                    <a:cubicBezTo>
                      <a:pt x="16155" y="1470"/>
                      <a:pt x="15174" y="1971"/>
                      <a:pt x="13958" y="2003"/>
                    </a:cubicBezTo>
                    <a:cubicBezTo>
                      <a:pt x="13932" y="2003"/>
                      <a:pt x="13905" y="2004"/>
                      <a:pt x="13878" y="2004"/>
                    </a:cubicBezTo>
                    <a:cubicBezTo>
                      <a:pt x="12671" y="2004"/>
                      <a:pt x="11764" y="1534"/>
                      <a:pt x="10887" y="1075"/>
                    </a:cubicBezTo>
                    <a:cubicBezTo>
                      <a:pt x="10029" y="617"/>
                      <a:pt x="9151" y="158"/>
                      <a:pt x="8004" y="158"/>
                    </a:cubicBezTo>
                    <a:cubicBezTo>
                      <a:pt x="7683" y="158"/>
                      <a:pt x="7342" y="194"/>
                      <a:pt x="6974" y="275"/>
                    </a:cubicBezTo>
                    <a:cubicBezTo>
                      <a:pt x="6313" y="425"/>
                      <a:pt x="5759" y="755"/>
                      <a:pt x="5225" y="1086"/>
                    </a:cubicBezTo>
                    <a:cubicBezTo>
                      <a:pt x="4756" y="1374"/>
                      <a:pt x="4266" y="1672"/>
                      <a:pt x="3722" y="1832"/>
                    </a:cubicBezTo>
                    <a:cubicBezTo>
                      <a:pt x="2851" y="2090"/>
                      <a:pt x="1768" y="2099"/>
                      <a:pt x="789" y="2099"/>
                    </a:cubicBezTo>
                    <a:cubicBezTo>
                      <a:pt x="714" y="2099"/>
                      <a:pt x="640" y="2099"/>
                      <a:pt x="566" y="2099"/>
                    </a:cubicBezTo>
                    <a:lnTo>
                      <a:pt x="1" y="2099"/>
                    </a:lnTo>
                    <a:lnTo>
                      <a:pt x="1" y="2163"/>
                    </a:lnTo>
                    <a:lnTo>
                      <a:pt x="1014" y="2163"/>
                    </a:lnTo>
                    <a:cubicBezTo>
                      <a:pt x="1941" y="2163"/>
                      <a:pt x="2922" y="2131"/>
                      <a:pt x="3733" y="1907"/>
                    </a:cubicBezTo>
                    <a:cubicBezTo>
                      <a:pt x="4287" y="1747"/>
                      <a:pt x="4778" y="1438"/>
                      <a:pt x="5257" y="1150"/>
                    </a:cubicBezTo>
                    <a:cubicBezTo>
                      <a:pt x="5791" y="819"/>
                      <a:pt x="6334" y="489"/>
                      <a:pt x="6985" y="339"/>
                    </a:cubicBezTo>
                    <a:cubicBezTo>
                      <a:pt x="7352" y="259"/>
                      <a:pt x="7691" y="224"/>
                      <a:pt x="8008" y="224"/>
                    </a:cubicBezTo>
                    <a:cubicBezTo>
                      <a:pt x="9127" y="224"/>
                      <a:pt x="9975" y="663"/>
                      <a:pt x="10856" y="1129"/>
                    </a:cubicBezTo>
                    <a:cubicBezTo>
                      <a:pt x="11743" y="1588"/>
                      <a:pt x="12650" y="2068"/>
                      <a:pt x="13869" y="2068"/>
                    </a:cubicBezTo>
                    <a:cubicBezTo>
                      <a:pt x="13895" y="2068"/>
                      <a:pt x="13921" y="2067"/>
                      <a:pt x="13948" y="2067"/>
                    </a:cubicBezTo>
                    <a:cubicBezTo>
                      <a:pt x="15185" y="2024"/>
                      <a:pt x="16176" y="1534"/>
                      <a:pt x="17147" y="1054"/>
                    </a:cubicBezTo>
                    <a:cubicBezTo>
                      <a:pt x="18153" y="546"/>
                      <a:pt x="19113" y="66"/>
                      <a:pt x="20321" y="66"/>
                    </a:cubicBezTo>
                    <a:cubicBezTo>
                      <a:pt x="20406" y="66"/>
                      <a:pt x="20493" y="68"/>
                      <a:pt x="20580" y="73"/>
                    </a:cubicBezTo>
                    <a:cubicBezTo>
                      <a:pt x="21508" y="137"/>
                      <a:pt x="22094" y="478"/>
                      <a:pt x="22723" y="830"/>
                    </a:cubicBezTo>
                    <a:cubicBezTo>
                      <a:pt x="23022" y="1011"/>
                      <a:pt x="23331" y="1182"/>
                      <a:pt x="23651" y="1331"/>
                    </a:cubicBezTo>
                    <a:cubicBezTo>
                      <a:pt x="25146" y="1973"/>
                      <a:pt x="25990" y="2068"/>
                      <a:pt x="27791" y="2068"/>
                    </a:cubicBezTo>
                    <a:cubicBezTo>
                      <a:pt x="27904" y="2068"/>
                      <a:pt x="28020" y="2067"/>
                      <a:pt x="28140" y="2067"/>
                    </a:cubicBezTo>
                    <a:lnTo>
                      <a:pt x="28140" y="2003"/>
                    </a:lnTo>
                    <a:cubicBezTo>
                      <a:pt x="26114" y="2003"/>
                      <a:pt x="25251" y="1950"/>
                      <a:pt x="23683" y="1267"/>
                    </a:cubicBezTo>
                    <a:cubicBezTo>
                      <a:pt x="23363" y="1118"/>
                      <a:pt x="23043" y="958"/>
                      <a:pt x="22745" y="777"/>
                    </a:cubicBezTo>
                    <a:cubicBezTo>
                      <a:pt x="22116" y="403"/>
                      <a:pt x="21519" y="62"/>
                      <a:pt x="20580" y="9"/>
                    </a:cubicBezTo>
                    <a:cubicBezTo>
                      <a:pt x="20484" y="3"/>
                      <a:pt x="20390" y="0"/>
                      <a:pt x="202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9"/>
              <p:cNvSpPr/>
              <p:nvPr/>
            </p:nvSpPr>
            <p:spPr>
              <a:xfrm>
                <a:off x="1619150" y="906125"/>
                <a:ext cx="684575" cy="57100"/>
              </a:xfrm>
              <a:custGeom>
                <a:rect b="b" l="l" r="r" t="t"/>
                <a:pathLst>
                  <a:path extrusionOk="0" h="2284" w="27383">
                    <a:moveTo>
                      <a:pt x="19980" y="0"/>
                    </a:moveTo>
                    <a:cubicBezTo>
                      <a:pt x="18731" y="0"/>
                      <a:pt x="17748" y="528"/>
                      <a:pt x="16805" y="1036"/>
                    </a:cubicBezTo>
                    <a:cubicBezTo>
                      <a:pt x="15877" y="1526"/>
                      <a:pt x="14896" y="2038"/>
                      <a:pt x="13702" y="2081"/>
                    </a:cubicBezTo>
                    <a:cubicBezTo>
                      <a:pt x="13661" y="2082"/>
                      <a:pt x="13621" y="2082"/>
                      <a:pt x="13580" y="2082"/>
                    </a:cubicBezTo>
                    <a:cubicBezTo>
                      <a:pt x="12432" y="2082"/>
                      <a:pt x="11506" y="1650"/>
                      <a:pt x="10610" y="1217"/>
                    </a:cubicBezTo>
                    <a:cubicBezTo>
                      <a:pt x="9714" y="795"/>
                      <a:pt x="8797" y="359"/>
                      <a:pt x="7651" y="359"/>
                    </a:cubicBezTo>
                    <a:cubicBezTo>
                      <a:pt x="7379" y="359"/>
                      <a:pt x="7093" y="383"/>
                      <a:pt x="6792" y="439"/>
                    </a:cubicBezTo>
                    <a:cubicBezTo>
                      <a:pt x="6099" y="556"/>
                      <a:pt x="5513" y="897"/>
                      <a:pt x="4937" y="1217"/>
                    </a:cubicBezTo>
                    <a:cubicBezTo>
                      <a:pt x="4521" y="1484"/>
                      <a:pt x="4073" y="1697"/>
                      <a:pt x="3604" y="1868"/>
                    </a:cubicBezTo>
                    <a:cubicBezTo>
                      <a:pt x="2527" y="2209"/>
                      <a:pt x="1408" y="2219"/>
                      <a:pt x="213" y="2219"/>
                    </a:cubicBezTo>
                    <a:lnTo>
                      <a:pt x="0" y="2219"/>
                    </a:lnTo>
                    <a:lnTo>
                      <a:pt x="0" y="2283"/>
                    </a:lnTo>
                    <a:lnTo>
                      <a:pt x="213" y="2283"/>
                    </a:lnTo>
                    <a:cubicBezTo>
                      <a:pt x="1408" y="2283"/>
                      <a:pt x="2538" y="2283"/>
                      <a:pt x="3626" y="1932"/>
                    </a:cubicBezTo>
                    <a:cubicBezTo>
                      <a:pt x="4095" y="1761"/>
                      <a:pt x="4543" y="1537"/>
                      <a:pt x="4969" y="1281"/>
                    </a:cubicBezTo>
                    <a:cubicBezTo>
                      <a:pt x="5534" y="961"/>
                      <a:pt x="6121" y="620"/>
                      <a:pt x="6803" y="503"/>
                    </a:cubicBezTo>
                    <a:cubicBezTo>
                      <a:pt x="7100" y="447"/>
                      <a:pt x="7381" y="423"/>
                      <a:pt x="7650" y="423"/>
                    </a:cubicBezTo>
                    <a:cubicBezTo>
                      <a:pt x="8782" y="423"/>
                      <a:pt x="9690" y="859"/>
                      <a:pt x="10578" y="1281"/>
                    </a:cubicBezTo>
                    <a:cubicBezTo>
                      <a:pt x="11476" y="1700"/>
                      <a:pt x="12384" y="2148"/>
                      <a:pt x="13545" y="2148"/>
                    </a:cubicBezTo>
                    <a:cubicBezTo>
                      <a:pt x="13597" y="2148"/>
                      <a:pt x="13649" y="2147"/>
                      <a:pt x="13702" y="2145"/>
                    </a:cubicBezTo>
                    <a:cubicBezTo>
                      <a:pt x="14939" y="2113"/>
                      <a:pt x="15899" y="1590"/>
                      <a:pt x="16837" y="1089"/>
                    </a:cubicBezTo>
                    <a:cubicBezTo>
                      <a:pt x="17820" y="562"/>
                      <a:pt x="18752" y="64"/>
                      <a:pt x="19976" y="64"/>
                    </a:cubicBezTo>
                    <a:cubicBezTo>
                      <a:pt x="20013" y="64"/>
                      <a:pt x="20051" y="65"/>
                      <a:pt x="20089" y="66"/>
                    </a:cubicBezTo>
                    <a:cubicBezTo>
                      <a:pt x="21081" y="98"/>
                      <a:pt x="21657" y="449"/>
                      <a:pt x="22275" y="833"/>
                    </a:cubicBezTo>
                    <a:cubicBezTo>
                      <a:pt x="22520" y="983"/>
                      <a:pt x="22776" y="1132"/>
                      <a:pt x="23064" y="1281"/>
                    </a:cubicBezTo>
                    <a:cubicBezTo>
                      <a:pt x="24642" y="2049"/>
                      <a:pt x="25282" y="2177"/>
                      <a:pt x="27383" y="2177"/>
                    </a:cubicBezTo>
                    <a:lnTo>
                      <a:pt x="27383" y="2113"/>
                    </a:lnTo>
                    <a:cubicBezTo>
                      <a:pt x="27312" y="2113"/>
                      <a:pt x="27243" y="2113"/>
                      <a:pt x="27176" y="2113"/>
                    </a:cubicBezTo>
                    <a:cubicBezTo>
                      <a:pt x="25258" y="2113"/>
                      <a:pt x="24600" y="1959"/>
                      <a:pt x="23096" y="1217"/>
                    </a:cubicBezTo>
                    <a:cubicBezTo>
                      <a:pt x="22808" y="1079"/>
                      <a:pt x="22552" y="919"/>
                      <a:pt x="22307" y="769"/>
                    </a:cubicBezTo>
                    <a:cubicBezTo>
                      <a:pt x="21689" y="396"/>
                      <a:pt x="21102" y="34"/>
                      <a:pt x="20089" y="2"/>
                    </a:cubicBezTo>
                    <a:cubicBezTo>
                      <a:pt x="20053" y="1"/>
                      <a:pt x="20016" y="0"/>
                      <a:pt x="19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9"/>
              <p:cNvSpPr/>
              <p:nvPr/>
            </p:nvSpPr>
            <p:spPr>
              <a:xfrm>
                <a:off x="1624475" y="882725"/>
                <a:ext cx="670450" cy="61300"/>
              </a:xfrm>
              <a:custGeom>
                <a:rect b="b" l="l" r="r" t="t"/>
                <a:pathLst>
                  <a:path extrusionOk="0" h="2452" w="26818">
                    <a:moveTo>
                      <a:pt x="19799" y="0"/>
                    </a:moveTo>
                    <a:cubicBezTo>
                      <a:pt x="18507" y="0"/>
                      <a:pt x="17536" y="585"/>
                      <a:pt x="16592" y="1161"/>
                    </a:cubicBezTo>
                    <a:cubicBezTo>
                      <a:pt x="15675" y="1716"/>
                      <a:pt x="14726" y="2281"/>
                      <a:pt x="13478" y="2334"/>
                    </a:cubicBezTo>
                    <a:cubicBezTo>
                      <a:pt x="13437" y="2336"/>
                      <a:pt x="13396" y="2336"/>
                      <a:pt x="13356" y="2336"/>
                    </a:cubicBezTo>
                    <a:cubicBezTo>
                      <a:pt x="12253" y="2336"/>
                      <a:pt x="11398" y="1924"/>
                      <a:pt x="10493" y="1492"/>
                    </a:cubicBezTo>
                    <a:cubicBezTo>
                      <a:pt x="9596" y="1063"/>
                      <a:pt x="8681" y="616"/>
                      <a:pt x="7512" y="616"/>
                    </a:cubicBezTo>
                    <a:cubicBezTo>
                      <a:pt x="7402" y="616"/>
                      <a:pt x="7291" y="620"/>
                      <a:pt x="7177" y="628"/>
                    </a:cubicBezTo>
                    <a:cubicBezTo>
                      <a:pt x="5993" y="895"/>
                      <a:pt x="4852" y="1300"/>
                      <a:pt x="3764" y="1844"/>
                    </a:cubicBezTo>
                    <a:cubicBezTo>
                      <a:pt x="2851" y="2203"/>
                      <a:pt x="1881" y="2387"/>
                      <a:pt x="908" y="2387"/>
                    </a:cubicBezTo>
                    <a:cubicBezTo>
                      <a:pt x="609" y="2387"/>
                      <a:pt x="309" y="2370"/>
                      <a:pt x="11" y="2334"/>
                    </a:cubicBezTo>
                    <a:lnTo>
                      <a:pt x="0" y="2398"/>
                    </a:lnTo>
                    <a:cubicBezTo>
                      <a:pt x="310" y="2430"/>
                      <a:pt x="619" y="2452"/>
                      <a:pt x="928" y="2452"/>
                    </a:cubicBezTo>
                    <a:cubicBezTo>
                      <a:pt x="1909" y="2452"/>
                      <a:pt x="2879" y="2270"/>
                      <a:pt x="3796" y="1897"/>
                    </a:cubicBezTo>
                    <a:cubicBezTo>
                      <a:pt x="4873" y="1353"/>
                      <a:pt x="6014" y="959"/>
                      <a:pt x="7187" y="703"/>
                    </a:cubicBezTo>
                    <a:cubicBezTo>
                      <a:pt x="7302" y="695"/>
                      <a:pt x="7414" y="691"/>
                      <a:pt x="7524" y="691"/>
                    </a:cubicBezTo>
                    <a:cubicBezTo>
                      <a:pt x="8672" y="691"/>
                      <a:pt x="9575" y="1127"/>
                      <a:pt x="10461" y="1545"/>
                    </a:cubicBezTo>
                    <a:cubicBezTo>
                      <a:pt x="11328" y="1964"/>
                      <a:pt x="12224" y="2401"/>
                      <a:pt x="13336" y="2401"/>
                    </a:cubicBezTo>
                    <a:cubicBezTo>
                      <a:pt x="13386" y="2401"/>
                      <a:pt x="13438" y="2400"/>
                      <a:pt x="13489" y="2398"/>
                    </a:cubicBezTo>
                    <a:cubicBezTo>
                      <a:pt x="14747" y="2356"/>
                      <a:pt x="15707" y="1769"/>
                      <a:pt x="16624" y="1215"/>
                    </a:cubicBezTo>
                    <a:cubicBezTo>
                      <a:pt x="17597" y="625"/>
                      <a:pt x="18515" y="72"/>
                      <a:pt x="19754" y="72"/>
                    </a:cubicBezTo>
                    <a:cubicBezTo>
                      <a:pt x="19860" y="72"/>
                      <a:pt x="19968" y="76"/>
                      <a:pt x="20079" y="85"/>
                    </a:cubicBezTo>
                    <a:cubicBezTo>
                      <a:pt x="21316" y="415"/>
                      <a:pt x="22350" y="927"/>
                      <a:pt x="23160" y="1609"/>
                    </a:cubicBezTo>
                    <a:cubicBezTo>
                      <a:pt x="23925" y="2114"/>
                      <a:pt x="24827" y="2364"/>
                      <a:pt x="25842" y="2364"/>
                    </a:cubicBezTo>
                    <a:cubicBezTo>
                      <a:pt x="26156" y="2364"/>
                      <a:pt x="26482" y="2340"/>
                      <a:pt x="26818" y="2292"/>
                    </a:cubicBezTo>
                    <a:lnTo>
                      <a:pt x="26807" y="2228"/>
                    </a:lnTo>
                    <a:cubicBezTo>
                      <a:pt x="26475" y="2276"/>
                      <a:pt x="26154" y="2300"/>
                      <a:pt x="25843" y="2300"/>
                    </a:cubicBezTo>
                    <a:cubicBezTo>
                      <a:pt x="24846" y="2300"/>
                      <a:pt x="23959" y="2052"/>
                      <a:pt x="23203" y="1556"/>
                    </a:cubicBezTo>
                    <a:cubicBezTo>
                      <a:pt x="22382" y="874"/>
                      <a:pt x="21337" y="362"/>
                      <a:pt x="20089" y="10"/>
                    </a:cubicBezTo>
                    <a:cubicBezTo>
                      <a:pt x="19991" y="3"/>
                      <a:pt x="19894" y="0"/>
                      <a:pt x="197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9"/>
              <p:cNvSpPr/>
              <p:nvPr/>
            </p:nvSpPr>
            <p:spPr>
              <a:xfrm>
                <a:off x="1628475" y="862925"/>
                <a:ext cx="658200" cy="61900"/>
              </a:xfrm>
              <a:custGeom>
                <a:rect b="b" l="l" r="r" t="t"/>
                <a:pathLst>
                  <a:path extrusionOk="0" h="2476" w="26328">
                    <a:moveTo>
                      <a:pt x="19596" y="0"/>
                    </a:moveTo>
                    <a:cubicBezTo>
                      <a:pt x="18298" y="0"/>
                      <a:pt x="17339" y="608"/>
                      <a:pt x="16400" y="1196"/>
                    </a:cubicBezTo>
                    <a:cubicBezTo>
                      <a:pt x="15504" y="1762"/>
                      <a:pt x="14577" y="2348"/>
                      <a:pt x="13329" y="2401"/>
                    </a:cubicBezTo>
                    <a:cubicBezTo>
                      <a:pt x="13259" y="2405"/>
                      <a:pt x="13189" y="2406"/>
                      <a:pt x="13120" y="2406"/>
                    </a:cubicBezTo>
                    <a:cubicBezTo>
                      <a:pt x="12095" y="2406"/>
                      <a:pt x="11244" y="2045"/>
                      <a:pt x="10365" y="1666"/>
                    </a:cubicBezTo>
                    <a:cubicBezTo>
                      <a:pt x="9481" y="1284"/>
                      <a:pt x="8570" y="893"/>
                      <a:pt x="7469" y="893"/>
                    </a:cubicBezTo>
                    <a:cubicBezTo>
                      <a:pt x="7401" y="893"/>
                      <a:pt x="7332" y="895"/>
                      <a:pt x="7262" y="898"/>
                    </a:cubicBezTo>
                    <a:cubicBezTo>
                      <a:pt x="5993" y="962"/>
                      <a:pt x="4905" y="1292"/>
                      <a:pt x="3839" y="1612"/>
                    </a:cubicBezTo>
                    <a:cubicBezTo>
                      <a:pt x="2666" y="1953"/>
                      <a:pt x="1472" y="2316"/>
                      <a:pt x="0" y="2348"/>
                    </a:cubicBezTo>
                    <a:lnTo>
                      <a:pt x="0" y="2412"/>
                    </a:lnTo>
                    <a:cubicBezTo>
                      <a:pt x="1472" y="2391"/>
                      <a:pt x="2687" y="2028"/>
                      <a:pt x="3860" y="1676"/>
                    </a:cubicBezTo>
                    <a:cubicBezTo>
                      <a:pt x="4959" y="1335"/>
                      <a:pt x="6004" y="1026"/>
                      <a:pt x="7262" y="972"/>
                    </a:cubicBezTo>
                    <a:cubicBezTo>
                      <a:pt x="7343" y="968"/>
                      <a:pt x="7423" y="966"/>
                      <a:pt x="7502" y="966"/>
                    </a:cubicBezTo>
                    <a:cubicBezTo>
                      <a:pt x="8567" y="966"/>
                      <a:pt x="9459" y="1352"/>
                      <a:pt x="10333" y="1730"/>
                    </a:cubicBezTo>
                    <a:cubicBezTo>
                      <a:pt x="11186" y="2092"/>
                      <a:pt x="12071" y="2476"/>
                      <a:pt x="13116" y="2476"/>
                    </a:cubicBezTo>
                    <a:lnTo>
                      <a:pt x="13329" y="2476"/>
                    </a:lnTo>
                    <a:cubicBezTo>
                      <a:pt x="14598" y="2412"/>
                      <a:pt x="15536" y="1826"/>
                      <a:pt x="16443" y="1250"/>
                    </a:cubicBezTo>
                    <a:cubicBezTo>
                      <a:pt x="17401" y="642"/>
                      <a:pt x="18309" y="64"/>
                      <a:pt x="19581" y="64"/>
                    </a:cubicBezTo>
                    <a:cubicBezTo>
                      <a:pt x="19626" y="64"/>
                      <a:pt x="19671" y="65"/>
                      <a:pt x="19716" y="66"/>
                    </a:cubicBezTo>
                    <a:cubicBezTo>
                      <a:pt x="20974" y="333"/>
                      <a:pt x="21998" y="813"/>
                      <a:pt x="22766" y="1484"/>
                    </a:cubicBezTo>
                    <a:cubicBezTo>
                      <a:pt x="23516" y="2062"/>
                      <a:pt x="24441" y="2354"/>
                      <a:pt x="25530" y="2354"/>
                    </a:cubicBezTo>
                    <a:cubicBezTo>
                      <a:pt x="25787" y="2354"/>
                      <a:pt x="26052" y="2338"/>
                      <a:pt x="26327" y="2305"/>
                    </a:cubicBezTo>
                    <a:lnTo>
                      <a:pt x="26317" y="2241"/>
                    </a:lnTo>
                    <a:cubicBezTo>
                      <a:pt x="26045" y="2274"/>
                      <a:pt x="25782" y="2290"/>
                      <a:pt x="25529" y="2290"/>
                    </a:cubicBezTo>
                    <a:cubicBezTo>
                      <a:pt x="24456" y="2290"/>
                      <a:pt x="23541" y="2000"/>
                      <a:pt x="22808" y="1431"/>
                    </a:cubicBezTo>
                    <a:cubicBezTo>
                      <a:pt x="22030" y="749"/>
                      <a:pt x="20996" y="269"/>
                      <a:pt x="19727" y="2"/>
                    </a:cubicBezTo>
                    <a:cubicBezTo>
                      <a:pt x="19683" y="1"/>
                      <a:pt x="19639" y="0"/>
                      <a:pt x="19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9"/>
              <p:cNvSpPr/>
              <p:nvPr/>
            </p:nvSpPr>
            <p:spPr>
              <a:xfrm>
                <a:off x="1633525" y="844300"/>
                <a:ext cx="644625" cy="62950"/>
              </a:xfrm>
              <a:custGeom>
                <a:rect b="b" l="l" r="r" t="t"/>
                <a:pathLst>
                  <a:path extrusionOk="0" h="2518" w="25785">
                    <a:moveTo>
                      <a:pt x="19344" y="1"/>
                    </a:moveTo>
                    <a:cubicBezTo>
                      <a:pt x="18032" y="1"/>
                      <a:pt x="17083" y="630"/>
                      <a:pt x="16198" y="1216"/>
                    </a:cubicBezTo>
                    <a:cubicBezTo>
                      <a:pt x="15313" y="1803"/>
                      <a:pt x="14396" y="2400"/>
                      <a:pt x="13116" y="2453"/>
                    </a:cubicBezTo>
                    <a:cubicBezTo>
                      <a:pt x="13071" y="2455"/>
                      <a:pt x="13027" y="2455"/>
                      <a:pt x="12982" y="2455"/>
                    </a:cubicBezTo>
                    <a:cubicBezTo>
                      <a:pt x="11951" y="2455"/>
                      <a:pt x="11053" y="2108"/>
                      <a:pt x="10195" y="1771"/>
                    </a:cubicBezTo>
                    <a:cubicBezTo>
                      <a:pt x="9324" y="1429"/>
                      <a:pt x="8414" y="1077"/>
                      <a:pt x="7355" y="1077"/>
                    </a:cubicBezTo>
                    <a:cubicBezTo>
                      <a:pt x="7324" y="1077"/>
                      <a:pt x="7293" y="1077"/>
                      <a:pt x="7262" y="1078"/>
                    </a:cubicBezTo>
                    <a:cubicBezTo>
                      <a:pt x="5983" y="1099"/>
                      <a:pt x="4767" y="1408"/>
                      <a:pt x="3626" y="1707"/>
                    </a:cubicBezTo>
                    <a:cubicBezTo>
                      <a:pt x="2485" y="2005"/>
                      <a:pt x="1302" y="2304"/>
                      <a:pt x="1" y="2347"/>
                    </a:cubicBezTo>
                    <a:lnTo>
                      <a:pt x="1" y="2421"/>
                    </a:lnTo>
                    <a:cubicBezTo>
                      <a:pt x="1312" y="2379"/>
                      <a:pt x="2496" y="2069"/>
                      <a:pt x="3637" y="1771"/>
                    </a:cubicBezTo>
                    <a:cubicBezTo>
                      <a:pt x="4842" y="1462"/>
                      <a:pt x="5983" y="1163"/>
                      <a:pt x="7252" y="1142"/>
                    </a:cubicBezTo>
                    <a:cubicBezTo>
                      <a:pt x="7282" y="1141"/>
                      <a:pt x="7313" y="1141"/>
                      <a:pt x="7343" y="1141"/>
                    </a:cubicBezTo>
                    <a:cubicBezTo>
                      <a:pt x="8392" y="1141"/>
                      <a:pt x="9303" y="1493"/>
                      <a:pt x="10173" y="1835"/>
                    </a:cubicBezTo>
                    <a:cubicBezTo>
                      <a:pt x="11037" y="2176"/>
                      <a:pt x="11922" y="2517"/>
                      <a:pt x="12956" y="2517"/>
                    </a:cubicBezTo>
                    <a:lnTo>
                      <a:pt x="13116" y="2517"/>
                    </a:lnTo>
                    <a:cubicBezTo>
                      <a:pt x="14417" y="2464"/>
                      <a:pt x="15334" y="1856"/>
                      <a:pt x="16230" y="1270"/>
                    </a:cubicBezTo>
                    <a:cubicBezTo>
                      <a:pt x="17168" y="651"/>
                      <a:pt x="18043" y="65"/>
                      <a:pt x="19333" y="65"/>
                    </a:cubicBezTo>
                    <a:cubicBezTo>
                      <a:pt x="20581" y="257"/>
                      <a:pt x="21593" y="683"/>
                      <a:pt x="22329" y="1344"/>
                    </a:cubicBezTo>
                    <a:cubicBezTo>
                      <a:pt x="23084" y="2005"/>
                      <a:pt x="24081" y="2331"/>
                      <a:pt x="25298" y="2331"/>
                    </a:cubicBezTo>
                    <a:cubicBezTo>
                      <a:pt x="25456" y="2331"/>
                      <a:pt x="25618" y="2326"/>
                      <a:pt x="25784" y="2315"/>
                    </a:cubicBezTo>
                    <a:lnTo>
                      <a:pt x="25784" y="2251"/>
                    </a:lnTo>
                    <a:cubicBezTo>
                      <a:pt x="25620" y="2262"/>
                      <a:pt x="25460" y="2267"/>
                      <a:pt x="25304" y="2267"/>
                    </a:cubicBezTo>
                    <a:cubicBezTo>
                      <a:pt x="24104" y="2267"/>
                      <a:pt x="23118" y="1942"/>
                      <a:pt x="22383" y="1291"/>
                    </a:cubicBezTo>
                    <a:cubicBezTo>
                      <a:pt x="21636" y="630"/>
                      <a:pt x="20612" y="193"/>
                      <a:pt x="19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9"/>
              <p:cNvSpPr/>
              <p:nvPr/>
            </p:nvSpPr>
            <p:spPr>
              <a:xfrm>
                <a:off x="1640725" y="830100"/>
                <a:ext cx="629675" cy="57425"/>
              </a:xfrm>
              <a:custGeom>
                <a:rect b="b" l="l" r="r" t="t"/>
                <a:pathLst>
                  <a:path extrusionOk="0" h="2297" w="25187">
                    <a:moveTo>
                      <a:pt x="18893" y="0"/>
                    </a:moveTo>
                    <a:cubicBezTo>
                      <a:pt x="18754" y="0"/>
                      <a:pt x="18613" y="5"/>
                      <a:pt x="18469" y="14"/>
                    </a:cubicBezTo>
                    <a:cubicBezTo>
                      <a:pt x="17403" y="164"/>
                      <a:pt x="16624" y="643"/>
                      <a:pt x="15878" y="1102"/>
                    </a:cubicBezTo>
                    <a:cubicBezTo>
                      <a:pt x="15025" y="1635"/>
                      <a:pt x="14140" y="2179"/>
                      <a:pt x="12839" y="2222"/>
                    </a:cubicBezTo>
                    <a:cubicBezTo>
                      <a:pt x="12776" y="2224"/>
                      <a:pt x="12714" y="2225"/>
                      <a:pt x="12652" y="2225"/>
                    </a:cubicBezTo>
                    <a:cubicBezTo>
                      <a:pt x="11637" y="2225"/>
                      <a:pt x="10784" y="1904"/>
                      <a:pt x="9949" y="1592"/>
                    </a:cubicBezTo>
                    <a:cubicBezTo>
                      <a:pt x="9203" y="1315"/>
                      <a:pt x="8425" y="1027"/>
                      <a:pt x="7518" y="963"/>
                    </a:cubicBezTo>
                    <a:cubicBezTo>
                      <a:pt x="7352" y="951"/>
                      <a:pt x="7184" y="945"/>
                      <a:pt x="7016" y="945"/>
                    </a:cubicBezTo>
                    <a:cubicBezTo>
                      <a:pt x="5768" y="945"/>
                      <a:pt x="4494" y="1272"/>
                      <a:pt x="3253" y="1582"/>
                    </a:cubicBezTo>
                    <a:cubicBezTo>
                      <a:pt x="2187" y="1859"/>
                      <a:pt x="1078" y="2136"/>
                      <a:pt x="1" y="2211"/>
                    </a:cubicBezTo>
                    <a:lnTo>
                      <a:pt x="1" y="2275"/>
                    </a:lnTo>
                    <a:cubicBezTo>
                      <a:pt x="1088" y="2211"/>
                      <a:pt x="2197" y="1923"/>
                      <a:pt x="3264" y="1656"/>
                    </a:cubicBezTo>
                    <a:cubicBezTo>
                      <a:pt x="4495" y="1337"/>
                      <a:pt x="5768" y="1009"/>
                      <a:pt x="7010" y="1009"/>
                    </a:cubicBezTo>
                    <a:cubicBezTo>
                      <a:pt x="7176" y="1009"/>
                      <a:pt x="7342" y="1015"/>
                      <a:pt x="7508" y="1027"/>
                    </a:cubicBezTo>
                    <a:cubicBezTo>
                      <a:pt x="8403" y="1091"/>
                      <a:pt x="9171" y="1379"/>
                      <a:pt x="9917" y="1656"/>
                    </a:cubicBezTo>
                    <a:cubicBezTo>
                      <a:pt x="10760" y="1966"/>
                      <a:pt x="11634" y="2285"/>
                      <a:pt x="12668" y="2285"/>
                    </a:cubicBezTo>
                    <a:lnTo>
                      <a:pt x="12828" y="2296"/>
                    </a:lnTo>
                    <a:cubicBezTo>
                      <a:pt x="14151" y="2243"/>
                      <a:pt x="15046" y="1699"/>
                      <a:pt x="15910" y="1166"/>
                    </a:cubicBezTo>
                    <a:cubicBezTo>
                      <a:pt x="16656" y="697"/>
                      <a:pt x="17424" y="238"/>
                      <a:pt x="18469" y="78"/>
                    </a:cubicBezTo>
                    <a:cubicBezTo>
                      <a:pt x="18612" y="69"/>
                      <a:pt x="18752" y="64"/>
                      <a:pt x="18890" y="64"/>
                    </a:cubicBezTo>
                    <a:cubicBezTo>
                      <a:pt x="20019" y="64"/>
                      <a:pt x="20942" y="377"/>
                      <a:pt x="21636" y="995"/>
                    </a:cubicBezTo>
                    <a:cubicBezTo>
                      <a:pt x="22500" y="1752"/>
                      <a:pt x="23694" y="2158"/>
                      <a:pt x="25187" y="2179"/>
                    </a:cubicBezTo>
                    <a:lnTo>
                      <a:pt x="25187" y="2115"/>
                    </a:lnTo>
                    <a:cubicBezTo>
                      <a:pt x="23715" y="2083"/>
                      <a:pt x="22532" y="1699"/>
                      <a:pt x="21679" y="942"/>
                    </a:cubicBezTo>
                    <a:cubicBezTo>
                      <a:pt x="20975" y="314"/>
                      <a:pt x="20034" y="0"/>
                      <a:pt x="188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9"/>
              <p:cNvSpPr/>
              <p:nvPr/>
            </p:nvSpPr>
            <p:spPr>
              <a:xfrm>
                <a:off x="1647925" y="819375"/>
                <a:ext cx="615275" cy="50825"/>
              </a:xfrm>
              <a:custGeom>
                <a:rect b="b" l="l" r="r" t="t"/>
                <a:pathLst>
                  <a:path extrusionOk="0" h="2033" w="24611">
                    <a:moveTo>
                      <a:pt x="18565" y="1"/>
                    </a:moveTo>
                    <a:cubicBezTo>
                      <a:pt x="18357" y="1"/>
                      <a:pt x="18147" y="16"/>
                      <a:pt x="17936" y="49"/>
                    </a:cubicBezTo>
                    <a:cubicBezTo>
                      <a:pt x="16976" y="198"/>
                      <a:pt x="16240" y="593"/>
                      <a:pt x="15526" y="976"/>
                    </a:cubicBezTo>
                    <a:cubicBezTo>
                      <a:pt x="14673" y="1435"/>
                      <a:pt x="13788" y="1915"/>
                      <a:pt x="12540" y="1947"/>
                    </a:cubicBezTo>
                    <a:cubicBezTo>
                      <a:pt x="12507" y="1947"/>
                      <a:pt x="12474" y="1948"/>
                      <a:pt x="12440" y="1948"/>
                    </a:cubicBezTo>
                    <a:cubicBezTo>
                      <a:pt x="11398" y="1948"/>
                      <a:pt x="10530" y="1628"/>
                      <a:pt x="9693" y="1318"/>
                    </a:cubicBezTo>
                    <a:cubicBezTo>
                      <a:pt x="8968" y="1040"/>
                      <a:pt x="8222" y="763"/>
                      <a:pt x="7348" y="689"/>
                    </a:cubicBezTo>
                    <a:cubicBezTo>
                      <a:pt x="7160" y="672"/>
                      <a:pt x="6971" y="664"/>
                      <a:pt x="6781" y="664"/>
                    </a:cubicBezTo>
                    <a:cubicBezTo>
                      <a:pt x="5525" y="664"/>
                      <a:pt x="4223" y="1005"/>
                      <a:pt x="2954" y="1339"/>
                    </a:cubicBezTo>
                    <a:cubicBezTo>
                      <a:pt x="1973" y="1606"/>
                      <a:pt x="960" y="1872"/>
                      <a:pt x="1" y="1968"/>
                    </a:cubicBezTo>
                    <a:lnTo>
                      <a:pt x="11" y="2032"/>
                    </a:lnTo>
                    <a:cubicBezTo>
                      <a:pt x="971" y="1936"/>
                      <a:pt x="1995" y="1670"/>
                      <a:pt x="2976" y="1414"/>
                    </a:cubicBezTo>
                    <a:cubicBezTo>
                      <a:pt x="4218" y="1082"/>
                      <a:pt x="5507" y="735"/>
                      <a:pt x="6749" y="735"/>
                    </a:cubicBezTo>
                    <a:cubicBezTo>
                      <a:pt x="6946" y="735"/>
                      <a:pt x="7142" y="744"/>
                      <a:pt x="7337" y="763"/>
                    </a:cubicBezTo>
                    <a:cubicBezTo>
                      <a:pt x="8201" y="838"/>
                      <a:pt x="8947" y="1115"/>
                      <a:pt x="9661" y="1382"/>
                    </a:cubicBezTo>
                    <a:cubicBezTo>
                      <a:pt x="10510" y="1692"/>
                      <a:pt x="11388" y="2022"/>
                      <a:pt x="12442" y="2022"/>
                    </a:cubicBezTo>
                    <a:cubicBezTo>
                      <a:pt x="12475" y="2022"/>
                      <a:pt x="12508" y="2022"/>
                      <a:pt x="12540" y="2021"/>
                    </a:cubicBezTo>
                    <a:cubicBezTo>
                      <a:pt x="13799" y="1989"/>
                      <a:pt x="14694" y="1510"/>
                      <a:pt x="15558" y="1040"/>
                    </a:cubicBezTo>
                    <a:cubicBezTo>
                      <a:pt x="16262" y="657"/>
                      <a:pt x="16998" y="262"/>
                      <a:pt x="17947" y="113"/>
                    </a:cubicBezTo>
                    <a:cubicBezTo>
                      <a:pt x="18153" y="80"/>
                      <a:pt x="18358" y="65"/>
                      <a:pt x="18564" y="65"/>
                    </a:cubicBezTo>
                    <a:cubicBezTo>
                      <a:pt x="19751" y="65"/>
                      <a:pt x="20926" y="571"/>
                      <a:pt x="22062" y="1062"/>
                    </a:cubicBezTo>
                    <a:cubicBezTo>
                      <a:pt x="22947" y="1435"/>
                      <a:pt x="23769" y="1787"/>
                      <a:pt x="24600" y="1936"/>
                    </a:cubicBezTo>
                    <a:lnTo>
                      <a:pt x="24611" y="1872"/>
                    </a:lnTo>
                    <a:cubicBezTo>
                      <a:pt x="23790" y="1723"/>
                      <a:pt x="22969" y="1371"/>
                      <a:pt x="22094" y="998"/>
                    </a:cubicBezTo>
                    <a:cubicBezTo>
                      <a:pt x="20949" y="507"/>
                      <a:pt x="19773" y="1"/>
                      <a:pt x="185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9"/>
              <p:cNvSpPr/>
              <p:nvPr/>
            </p:nvSpPr>
            <p:spPr>
              <a:xfrm>
                <a:off x="1654850" y="810525"/>
                <a:ext cx="601175" cy="43675"/>
              </a:xfrm>
              <a:custGeom>
                <a:rect b="b" l="l" r="r" t="t"/>
                <a:pathLst>
                  <a:path extrusionOk="0" h="1747" w="24047">
                    <a:moveTo>
                      <a:pt x="18184" y="1"/>
                    </a:moveTo>
                    <a:cubicBezTo>
                      <a:pt x="17932" y="1"/>
                      <a:pt x="17679" y="20"/>
                      <a:pt x="17424" y="62"/>
                    </a:cubicBezTo>
                    <a:cubicBezTo>
                      <a:pt x="16571" y="189"/>
                      <a:pt x="15868" y="509"/>
                      <a:pt x="15185" y="819"/>
                    </a:cubicBezTo>
                    <a:cubicBezTo>
                      <a:pt x="14289" y="1224"/>
                      <a:pt x="13436" y="1618"/>
                      <a:pt x="12253" y="1618"/>
                    </a:cubicBezTo>
                    <a:cubicBezTo>
                      <a:pt x="11218" y="1618"/>
                      <a:pt x="10355" y="1298"/>
                      <a:pt x="9534" y="989"/>
                    </a:cubicBezTo>
                    <a:cubicBezTo>
                      <a:pt x="8809" y="712"/>
                      <a:pt x="8062" y="424"/>
                      <a:pt x="7188" y="360"/>
                    </a:cubicBezTo>
                    <a:cubicBezTo>
                      <a:pt x="7021" y="348"/>
                      <a:pt x="6854" y="343"/>
                      <a:pt x="6687" y="343"/>
                    </a:cubicBezTo>
                    <a:cubicBezTo>
                      <a:pt x="5343" y="343"/>
                      <a:pt x="4009" y="703"/>
                      <a:pt x="2709" y="1064"/>
                    </a:cubicBezTo>
                    <a:cubicBezTo>
                      <a:pt x="1824" y="1330"/>
                      <a:pt x="918" y="1533"/>
                      <a:pt x="1" y="1682"/>
                    </a:cubicBezTo>
                    <a:lnTo>
                      <a:pt x="12" y="1746"/>
                    </a:lnTo>
                    <a:cubicBezTo>
                      <a:pt x="929" y="1597"/>
                      <a:pt x="1835" y="1394"/>
                      <a:pt x="2720" y="1128"/>
                    </a:cubicBezTo>
                    <a:cubicBezTo>
                      <a:pt x="4010" y="767"/>
                      <a:pt x="5343" y="407"/>
                      <a:pt x="6680" y="407"/>
                    </a:cubicBezTo>
                    <a:cubicBezTo>
                      <a:pt x="6846" y="407"/>
                      <a:pt x="7011" y="412"/>
                      <a:pt x="7177" y="424"/>
                    </a:cubicBezTo>
                    <a:cubicBezTo>
                      <a:pt x="8041" y="499"/>
                      <a:pt x="8787" y="776"/>
                      <a:pt x="9502" y="1043"/>
                    </a:cubicBezTo>
                    <a:cubicBezTo>
                      <a:pt x="10333" y="1362"/>
                      <a:pt x="11197" y="1682"/>
                      <a:pt x="12253" y="1682"/>
                    </a:cubicBezTo>
                    <a:cubicBezTo>
                      <a:pt x="13447" y="1682"/>
                      <a:pt x="14353" y="1277"/>
                      <a:pt x="15217" y="883"/>
                    </a:cubicBezTo>
                    <a:cubicBezTo>
                      <a:pt x="15889" y="584"/>
                      <a:pt x="16582" y="264"/>
                      <a:pt x="17435" y="125"/>
                    </a:cubicBezTo>
                    <a:cubicBezTo>
                      <a:pt x="17681" y="86"/>
                      <a:pt x="17926" y="69"/>
                      <a:pt x="18170" y="69"/>
                    </a:cubicBezTo>
                    <a:cubicBezTo>
                      <a:pt x="19389" y="69"/>
                      <a:pt x="20590" y="511"/>
                      <a:pt x="21753" y="947"/>
                    </a:cubicBezTo>
                    <a:cubicBezTo>
                      <a:pt x="22543" y="1234"/>
                      <a:pt x="23289" y="1512"/>
                      <a:pt x="24035" y="1661"/>
                    </a:cubicBezTo>
                    <a:lnTo>
                      <a:pt x="24046" y="1597"/>
                    </a:lnTo>
                    <a:cubicBezTo>
                      <a:pt x="23310" y="1448"/>
                      <a:pt x="22575" y="1170"/>
                      <a:pt x="21785" y="883"/>
                    </a:cubicBezTo>
                    <a:cubicBezTo>
                      <a:pt x="20618" y="449"/>
                      <a:pt x="19413" y="1"/>
                      <a:pt x="18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9"/>
              <p:cNvSpPr/>
              <p:nvPr/>
            </p:nvSpPr>
            <p:spPr>
              <a:xfrm>
                <a:off x="1661250" y="801150"/>
                <a:ext cx="588100" cy="37850"/>
              </a:xfrm>
              <a:custGeom>
                <a:rect b="b" l="l" r="r" t="t"/>
                <a:pathLst>
                  <a:path extrusionOk="0" h="1514" w="23524">
                    <a:moveTo>
                      <a:pt x="17824" y="1"/>
                    </a:moveTo>
                    <a:cubicBezTo>
                      <a:pt x="17407" y="1"/>
                      <a:pt x="16983" y="42"/>
                      <a:pt x="16550" y="138"/>
                    </a:cubicBezTo>
                    <a:cubicBezTo>
                      <a:pt x="15953" y="287"/>
                      <a:pt x="15377" y="479"/>
                      <a:pt x="14822" y="714"/>
                    </a:cubicBezTo>
                    <a:cubicBezTo>
                      <a:pt x="13937" y="1055"/>
                      <a:pt x="13106" y="1386"/>
                      <a:pt x="11997" y="1407"/>
                    </a:cubicBezTo>
                    <a:cubicBezTo>
                      <a:pt x="11981" y="1407"/>
                      <a:pt x="11966" y="1407"/>
                      <a:pt x="11950" y="1407"/>
                    </a:cubicBezTo>
                    <a:cubicBezTo>
                      <a:pt x="10946" y="1407"/>
                      <a:pt x="10086" y="1071"/>
                      <a:pt x="9256" y="756"/>
                    </a:cubicBezTo>
                    <a:cubicBezTo>
                      <a:pt x="8681" y="511"/>
                      <a:pt x="8083" y="319"/>
                      <a:pt x="7465" y="191"/>
                    </a:cubicBezTo>
                    <a:cubicBezTo>
                      <a:pt x="7086" y="121"/>
                      <a:pt x="6706" y="91"/>
                      <a:pt x="6326" y="91"/>
                    </a:cubicBezTo>
                    <a:cubicBezTo>
                      <a:pt x="4969" y="91"/>
                      <a:pt x="3604" y="480"/>
                      <a:pt x="2272" y="863"/>
                    </a:cubicBezTo>
                    <a:cubicBezTo>
                      <a:pt x="1483" y="1098"/>
                      <a:pt x="737" y="1311"/>
                      <a:pt x="1" y="1439"/>
                    </a:cubicBezTo>
                    <a:lnTo>
                      <a:pt x="22" y="1513"/>
                    </a:lnTo>
                    <a:cubicBezTo>
                      <a:pt x="758" y="1375"/>
                      <a:pt x="1504" y="1162"/>
                      <a:pt x="2293" y="927"/>
                    </a:cubicBezTo>
                    <a:cubicBezTo>
                      <a:pt x="3630" y="551"/>
                      <a:pt x="4992" y="156"/>
                      <a:pt x="6345" y="156"/>
                    </a:cubicBezTo>
                    <a:cubicBezTo>
                      <a:pt x="6719" y="156"/>
                      <a:pt x="7093" y="186"/>
                      <a:pt x="7465" y="255"/>
                    </a:cubicBezTo>
                    <a:cubicBezTo>
                      <a:pt x="8073" y="383"/>
                      <a:pt x="8659" y="575"/>
                      <a:pt x="9235" y="820"/>
                    </a:cubicBezTo>
                    <a:cubicBezTo>
                      <a:pt x="10065" y="1135"/>
                      <a:pt x="10935" y="1471"/>
                      <a:pt x="11949" y="1471"/>
                    </a:cubicBezTo>
                    <a:cubicBezTo>
                      <a:pt x="11965" y="1471"/>
                      <a:pt x="11981" y="1471"/>
                      <a:pt x="11997" y="1471"/>
                    </a:cubicBezTo>
                    <a:cubicBezTo>
                      <a:pt x="13116" y="1450"/>
                      <a:pt x="13991" y="1108"/>
                      <a:pt x="14844" y="778"/>
                    </a:cubicBezTo>
                    <a:cubicBezTo>
                      <a:pt x="15398" y="543"/>
                      <a:pt x="15974" y="351"/>
                      <a:pt x="16561" y="202"/>
                    </a:cubicBezTo>
                    <a:cubicBezTo>
                      <a:pt x="16986" y="109"/>
                      <a:pt x="17403" y="69"/>
                      <a:pt x="17815" y="69"/>
                    </a:cubicBezTo>
                    <a:cubicBezTo>
                      <a:pt x="19105" y="69"/>
                      <a:pt x="20333" y="462"/>
                      <a:pt x="21529" y="842"/>
                    </a:cubicBezTo>
                    <a:cubicBezTo>
                      <a:pt x="22180" y="1055"/>
                      <a:pt x="22852" y="1268"/>
                      <a:pt x="23513" y="1418"/>
                    </a:cubicBezTo>
                    <a:lnTo>
                      <a:pt x="23523" y="1343"/>
                    </a:lnTo>
                    <a:cubicBezTo>
                      <a:pt x="22862" y="1204"/>
                      <a:pt x="22201" y="991"/>
                      <a:pt x="21551" y="778"/>
                    </a:cubicBezTo>
                    <a:cubicBezTo>
                      <a:pt x="20348" y="398"/>
                      <a:pt x="19122" y="1"/>
                      <a:pt x="178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9"/>
              <p:cNvSpPr/>
              <p:nvPr/>
            </p:nvSpPr>
            <p:spPr>
              <a:xfrm>
                <a:off x="1667925" y="788050"/>
                <a:ext cx="575025" cy="36025"/>
              </a:xfrm>
              <a:custGeom>
                <a:rect b="b" l="l" r="r" t="t"/>
                <a:pathLst>
                  <a:path extrusionOk="0" h="1441" w="23001">
                    <a:moveTo>
                      <a:pt x="17562" y="1"/>
                    </a:moveTo>
                    <a:cubicBezTo>
                      <a:pt x="17108" y="1"/>
                      <a:pt x="16642" y="46"/>
                      <a:pt x="16155" y="150"/>
                    </a:cubicBezTo>
                    <a:cubicBezTo>
                      <a:pt x="15590" y="289"/>
                      <a:pt x="15035" y="470"/>
                      <a:pt x="14491" y="683"/>
                    </a:cubicBezTo>
                    <a:cubicBezTo>
                      <a:pt x="13617" y="1014"/>
                      <a:pt x="12785" y="1323"/>
                      <a:pt x="11719" y="1334"/>
                    </a:cubicBezTo>
                    <a:cubicBezTo>
                      <a:pt x="11703" y="1334"/>
                      <a:pt x="11688" y="1334"/>
                      <a:pt x="11672" y="1334"/>
                    </a:cubicBezTo>
                    <a:cubicBezTo>
                      <a:pt x="10690" y="1334"/>
                      <a:pt x="9851" y="1009"/>
                      <a:pt x="9043" y="694"/>
                    </a:cubicBezTo>
                    <a:cubicBezTo>
                      <a:pt x="8478" y="459"/>
                      <a:pt x="7891" y="267"/>
                      <a:pt x="7294" y="139"/>
                    </a:cubicBezTo>
                    <a:cubicBezTo>
                      <a:pt x="6888" y="64"/>
                      <a:pt x="6485" y="30"/>
                      <a:pt x="6084" y="30"/>
                    </a:cubicBezTo>
                    <a:cubicBezTo>
                      <a:pt x="4686" y="30"/>
                      <a:pt x="3321" y="435"/>
                      <a:pt x="1994" y="833"/>
                    </a:cubicBezTo>
                    <a:cubicBezTo>
                      <a:pt x="1312" y="1035"/>
                      <a:pt x="662" y="1227"/>
                      <a:pt x="0" y="1376"/>
                    </a:cubicBezTo>
                    <a:lnTo>
                      <a:pt x="11" y="1440"/>
                    </a:lnTo>
                    <a:cubicBezTo>
                      <a:pt x="672" y="1291"/>
                      <a:pt x="1355" y="1088"/>
                      <a:pt x="2016" y="897"/>
                    </a:cubicBezTo>
                    <a:cubicBezTo>
                      <a:pt x="3334" y="499"/>
                      <a:pt x="4690" y="94"/>
                      <a:pt x="6081" y="94"/>
                    </a:cubicBezTo>
                    <a:cubicBezTo>
                      <a:pt x="6479" y="94"/>
                      <a:pt x="6880" y="127"/>
                      <a:pt x="7283" y="203"/>
                    </a:cubicBezTo>
                    <a:cubicBezTo>
                      <a:pt x="7880" y="331"/>
                      <a:pt x="8456" y="513"/>
                      <a:pt x="9011" y="758"/>
                    </a:cubicBezTo>
                    <a:cubicBezTo>
                      <a:pt x="9829" y="1073"/>
                      <a:pt x="10679" y="1398"/>
                      <a:pt x="11671" y="1398"/>
                    </a:cubicBezTo>
                    <a:cubicBezTo>
                      <a:pt x="11687" y="1398"/>
                      <a:pt x="11703" y="1398"/>
                      <a:pt x="11719" y="1398"/>
                    </a:cubicBezTo>
                    <a:cubicBezTo>
                      <a:pt x="12807" y="1387"/>
                      <a:pt x="13681" y="1056"/>
                      <a:pt x="14513" y="747"/>
                    </a:cubicBezTo>
                    <a:cubicBezTo>
                      <a:pt x="15057" y="523"/>
                      <a:pt x="15600" y="353"/>
                      <a:pt x="16166" y="214"/>
                    </a:cubicBezTo>
                    <a:cubicBezTo>
                      <a:pt x="16645" y="111"/>
                      <a:pt x="17104" y="66"/>
                      <a:pt x="17550" y="66"/>
                    </a:cubicBezTo>
                    <a:cubicBezTo>
                      <a:pt x="18850" y="66"/>
                      <a:pt x="20037" y="444"/>
                      <a:pt x="21284" y="833"/>
                    </a:cubicBezTo>
                    <a:cubicBezTo>
                      <a:pt x="21828" y="1003"/>
                      <a:pt x="22403" y="1184"/>
                      <a:pt x="22990" y="1323"/>
                    </a:cubicBezTo>
                    <a:lnTo>
                      <a:pt x="23001" y="1259"/>
                    </a:lnTo>
                    <a:cubicBezTo>
                      <a:pt x="22425" y="1120"/>
                      <a:pt x="21849" y="939"/>
                      <a:pt x="21294" y="769"/>
                    </a:cubicBezTo>
                    <a:cubicBezTo>
                      <a:pt x="20060" y="373"/>
                      <a:pt x="18867" y="1"/>
                      <a:pt x="17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9"/>
              <p:cNvSpPr/>
              <p:nvPr/>
            </p:nvSpPr>
            <p:spPr>
              <a:xfrm>
                <a:off x="1675925" y="774175"/>
                <a:ext cx="560900" cy="35225"/>
              </a:xfrm>
              <a:custGeom>
                <a:rect b="b" l="l" r="r" t="t"/>
                <a:pathLst>
                  <a:path extrusionOk="0" h="1409" w="22436">
                    <a:moveTo>
                      <a:pt x="17252" y="1"/>
                    </a:moveTo>
                    <a:cubicBezTo>
                      <a:pt x="16769" y="1"/>
                      <a:pt x="16268" y="52"/>
                      <a:pt x="15739" y="172"/>
                    </a:cubicBezTo>
                    <a:cubicBezTo>
                      <a:pt x="15206" y="311"/>
                      <a:pt x="14673" y="481"/>
                      <a:pt x="14161" y="684"/>
                    </a:cubicBezTo>
                    <a:cubicBezTo>
                      <a:pt x="13297" y="1004"/>
                      <a:pt x="12465" y="1313"/>
                      <a:pt x="11399" y="1324"/>
                    </a:cubicBezTo>
                    <a:cubicBezTo>
                      <a:pt x="11383" y="1324"/>
                      <a:pt x="11368" y="1324"/>
                      <a:pt x="11352" y="1324"/>
                    </a:cubicBezTo>
                    <a:cubicBezTo>
                      <a:pt x="10370" y="1324"/>
                      <a:pt x="9541" y="999"/>
                      <a:pt x="8733" y="694"/>
                    </a:cubicBezTo>
                    <a:cubicBezTo>
                      <a:pt x="8200" y="471"/>
                      <a:pt x="7635" y="289"/>
                      <a:pt x="7070" y="161"/>
                    </a:cubicBezTo>
                    <a:cubicBezTo>
                      <a:pt x="6626" y="71"/>
                      <a:pt x="6189" y="32"/>
                      <a:pt x="5759" y="32"/>
                    </a:cubicBezTo>
                    <a:cubicBezTo>
                      <a:pt x="4359" y="32"/>
                      <a:pt x="3024" y="444"/>
                      <a:pt x="1728" y="844"/>
                    </a:cubicBezTo>
                    <a:cubicBezTo>
                      <a:pt x="1163" y="1014"/>
                      <a:pt x="576" y="1196"/>
                      <a:pt x="0" y="1334"/>
                    </a:cubicBezTo>
                    <a:lnTo>
                      <a:pt x="11" y="1409"/>
                    </a:lnTo>
                    <a:cubicBezTo>
                      <a:pt x="597" y="1270"/>
                      <a:pt x="1184" y="1089"/>
                      <a:pt x="1760" y="908"/>
                    </a:cubicBezTo>
                    <a:cubicBezTo>
                      <a:pt x="3051" y="507"/>
                      <a:pt x="4374" y="100"/>
                      <a:pt x="5766" y="100"/>
                    </a:cubicBezTo>
                    <a:cubicBezTo>
                      <a:pt x="6191" y="100"/>
                      <a:pt x="6621" y="138"/>
                      <a:pt x="7059" y="225"/>
                    </a:cubicBezTo>
                    <a:cubicBezTo>
                      <a:pt x="7624" y="353"/>
                      <a:pt x="8179" y="524"/>
                      <a:pt x="8723" y="758"/>
                    </a:cubicBezTo>
                    <a:cubicBezTo>
                      <a:pt x="9533" y="1068"/>
                      <a:pt x="10365" y="1388"/>
                      <a:pt x="11367" y="1388"/>
                    </a:cubicBezTo>
                    <a:lnTo>
                      <a:pt x="11399" y="1388"/>
                    </a:lnTo>
                    <a:cubicBezTo>
                      <a:pt x="12476" y="1377"/>
                      <a:pt x="13350" y="1057"/>
                      <a:pt x="14193" y="748"/>
                    </a:cubicBezTo>
                    <a:cubicBezTo>
                      <a:pt x="14694" y="535"/>
                      <a:pt x="15216" y="375"/>
                      <a:pt x="15750" y="236"/>
                    </a:cubicBezTo>
                    <a:cubicBezTo>
                      <a:pt x="16276" y="116"/>
                      <a:pt x="16774" y="65"/>
                      <a:pt x="17254" y="65"/>
                    </a:cubicBezTo>
                    <a:cubicBezTo>
                      <a:pt x="18565" y="65"/>
                      <a:pt x="19738" y="446"/>
                      <a:pt x="20964" y="844"/>
                    </a:cubicBezTo>
                    <a:cubicBezTo>
                      <a:pt x="21433" y="993"/>
                      <a:pt x="21923" y="1153"/>
                      <a:pt x="22425" y="1292"/>
                    </a:cubicBezTo>
                    <a:lnTo>
                      <a:pt x="22435" y="1228"/>
                    </a:lnTo>
                    <a:cubicBezTo>
                      <a:pt x="21945" y="1089"/>
                      <a:pt x="21454" y="929"/>
                      <a:pt x="20985" y="780"/>
                    </a:cubicBezTo>
                    <a:cubicBezTo>
                      <a:pt x="19752" y="382"/>
                      <a:pt x="18570" y="1"/>
                      <a:pt x="1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9"/>
              <p:cNvSpPr/>
              <p:nvPr/>
            </p:nvSpPr>
            <p:spPr>
              <a:xfrm>
                <a:off x="1684725" y="761050"/>
                <a:ext cx="546500" cy="34775"/>
              </a:xfrm>
              <a:custGeom>
                <a:rect b="b" l="l" r="r" t="t"/>
                <a:pathLst>
                  <a:path extrusionOk="0" h="1391" w="21860">
                    <a:moveTo>
                      <a:pt x="16914" y="1"/>
                    </a:moveTo>
                    <a:cubicBezTo>
                      <a:pt x="16401" y="1"/>
                      <a:pt x="15863" y="59"/>
                      <a:pt x="15291" y="196"/>
                    </a:cubicBezTo>
                    <a:cubicBezTo>
                      <a:pt x="14790" y="324"/>
                      <a:pt x="14299" y="494"/>
                      <a:pt x="13809" y="686"/>
                    </a:cubicBezTo>
                    <a:cubicBezTo>
                      <a:pt x="12945" y="1006"/>
                      <a:pt x="12124" y="1315"/>
                      <a:pt x="11058" y="1315"/>
                    </a:cubicBezTo>
                    <a:cubicBezTo>
                      <a:pt x="11042" y="1316"/>
                      <a:pt x="11026" y="1316"/>
                      <a:pt x="11009" y="1316"/>
                    </a:cubicBezTo>
                    <a:cubicBezTo>
                      <a:pt x="10039" y="1316"/>
                      <a:pt x="9211" y="1001"/>
                      <a:pt x="8413" y="697"/>
                    </a:cubicBezTo>
                    <a:cubicBezTo>
                      <a:pt x="7901" y="473"/>
                      <a:pt x="7368" y="302"/>
                      <a:pt x="6814" y="174"/>
                    </a:cubicBezTo>
                    <a:cubicBezTo>
                      <a:pt x="6336" y="73"/>
                      <a:pt x="5872" y="29"/>
                      <a:pt x="5420" y="29"/>
                    </a:cubicBezTo>
                    <a:cubicBezTo>
                      <a:pt x="4025" y="29"/>
                      <a:pt x="2738" y="444"/>
                      <a:pt x="1482" y="846"/>
                    </a:cubicBezTo>
                    <a:cubicBezTo>
                      <a:pt x="1003" y="996"/>
                      <a:pt x="501" y="1155"/>
                      <a:pt x="0" y="1294"/>
                    </a:cubicBezTo>
                    <a:lnTo>
                      <a:pt x="11" y="1358"/>
                    </a:lnTo>
                    <a:cubicBezTo>
                      <a:pt x="523" y="1219"/>
                      <a:pt x="1024" y="1060"/>
                      <a:pt x="1504" y="910"/>
                    </a:cubicBezTo>
                    <a:cubicBezTo>
                      <a:pt x="2813" y="493"/>
                      <a:pt x="4062" y="99"/>
                      <a:pt x="5424" y="99"/>
                    </a:cubicBezTo>
                    <a:cubicBezTo>
                      <a:pt x="5869" y="99"/>
                      <a:pt x="6327" y="141"/>
                      <a:pt x="6803" y="238"/>
                    </a:cubicBezTo>
                    <a:cubicBezTo>
                      <a:pt x="7336" y="366"/>
                      <a:pt x="7870" y="537"/>
                      <a:pt x="8392" y="750"/>
                    </a:cubicBezTo>
                    <a:cubicBezTo>
                      <a:pt x="9192" y="1060"/>
                      <a:pt x="10023" y="1390"/>
                      <a:pt x="11015" y="1390"/>
                    </a:cubicBezTo>
                    <a:lnTo>
                      <a:pt x="11047" y="1390"/>
                    </a:lnTo>
                    <a:cubicBezTo>
                      <a:pt x="12124" y="1379"/>
                      <a:pt x="12988" y="1060"/>
                      <a:pt x="13830" y="740"/>
                    </a:cubicBezTo>
                    <a:cubicBezTo>
                      <a:pt x="14310" y="548"/>
                      <a:pt x="14811" y="388"/>
                      <a:pt x="15312" y="260"/>
                    </a:cubicBezTo>
                    <a:cubicBezTo>
                      <a:pt x="15880" y="122"/>
                      <a:pt x="16413" y="64"/>
                      <a:pt x="16923" y="64"/>
                    </a:cubicBezTo>
                    <a:cubicBezTo>
                      <a:pt x="18235" y="64"/>
                      <a:pt x="19396" y="447"/>
                      <a:pt x="20601" y="846"/>
                    </a:cubicBezTo>
                    <a:cubicBezTo>
                      <a:pt x="21006" y="974"/>
                      <a:pt x="21412" y="1123"/>
                      <a:pt x="21838" y="1241"/>
                    </a:cubicBezTo>
                    <a:lnTo>
                      <a:pt x="21859" y="1177"/>
                    </a:lnTo>
                    <a:cubicBezTo>
                      <a:pt x="21433" y="1060"/>
                      <a:pt x="21028" y="921"/>
                      <a:pt x="20622" y="793"/>
                    </a:cubicBezTo>
                    <a:cubicBezTo>
                      <a:pt x="19409" y="386"/>
                      <a:pt x="18239" y="1"/>
                      <a:pt x="169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9"/>
              <p:cNvSpPr/>
              <p:nvPr/>
            </p:nvSpPr>
            <p:spPr>
              <a:xfrm>
                <a:off x="1693250" y="747250"/>
                <a:ext cx="532375" cy="34175"/>
              </a:xfrm>
              <a:custGeom>
                <a:rect b="b" l="l" r="r" t="t"/>
                <a:pathLst>
                  <a:path extrusionOk="0" h="1367" w="21295">
                    <a:moveTo>
                      <a:pt x="5081" y="1"/>
                    </a:moveTo>
                    <a:cubicBezTo>
                      <a:pt x="3768" y="1"/>
                      <a:pt x="2409" y="476"/>
                      <a:pt x="1195" y="897"/>
                    </a:cubicBezTo>
                    <a:cubicBezTo>
                      <a:pt x="779" y="1046"/>
                      <a:pt x="374" y="1185"/>
                      <a:pt x="0" y="1292"/>
                    </a:cubicBezTo>
                    <a:lnTo>
                      <a:pt x="22" y="1356"/>
                    </a:lnTo>
                    <a:cubicBezTo>
                      <a:pt x="395" y="1249"/>
                      <a:pt x="789" y="1110"/>
                      <a:pt x="1216" y="961"/>
                    </a:cubicBezTo>
                    <a:cubicBezTo>
                      <a:pt x="2419" y="540"/>
                      <a:pt x="3766" y="75"/>
                      <a:pt x="5067" y="75"/>
                    </a:cubicBezTo>
                    <a:cubicBezTo>
                      <a:pt x="5184" y="75"/>
                      <a:pt x="5301" y="79"/>
                      <a:pt x="5417" y="87"/>
                    </a:cubicBezTo>
                    <a:cubicBezTo>
                      <a:pt x="6345" y="140"/>
                      <a:pt x="7145" y="439"/>
                      <a:pt x="7912" y="716"/>
                    </a:cubicBezTo>
                    <a:cubicBezTo>
                      <a:pt x="8765" y="1036"/>
                      <a:pt x="9640" y="1356"/>
                      <a:pt x="10706" y="1366"/>
                    </a:cubicBezTo>
                    <a:lnTo>
                      <a:pt x="10759" y="1366"/>
                    </a:lnTo>
                    <a:cubicBezTo>
                      <a:pt x="11815" y="1366"/>
                      <a:pt x="12615" y="1078"/>
                      <a:pt x="13457" y="780"/>
                    </a:cubicBezTo>
                    <a:cubicBezTo>
                      <a:pt x="14033" y="556"/>
                      <a:pt x="14619" y="385"/>
                      <a:pt x="15217" y="268"/>
                    </a:cubicBezTo>
                    <a:cubicBezTo>
                      <a:pt x="15713" y="179"/>
                      <a:pt x="16173" y="140"/>
                      <a:pt x="16611" y="140"/>
                    </a:cubicBezTo>
                    <a:cubicBezTo>
                      <a:pt x="17960" y="140"/>
                      <a:pt x="19087" y="510"/>
                      <a:pt x="20335" y="929"/>
                    </a:cubicBezTo>
                    <a:cubicBezTo>
                      <a:pt x="20644" y="1036"/>
                      <a:pt x="20953" y="1132"/>
                      <a:pt x="21273" y="1238"/>
                    </a:cubicBezTo>
                    <a:lnTo>
                      <a:pt x="21294" y="1174"/>
                    </a:lnTo>
                    <a:cubicBezTo>
                      <a:pt x="20964" y="1068"/>
                      <a:pt x="20655" y="972"/>
                      <a:pt x="20356" y="865"/>
                    </a:cubicBezTo>
                    <a:cubicBezTo>
                      <a:pt x="19103" y="447"/>
                      <a:pt x="17976" y="72"/>
                      <a:pt x="16621" y="72"/>
                    </a:cubicBezTo>
                    <a:cubicBezTo>
                      <a:pt x="16178" y="72"/>
                      <a:pt x="15710" y="112"/>
                      <a:pt x="15206" y="204"/>
                    </a:cubicBezTo>
                    <a:cubicBezTo>
                      <a:pt x="14609" y="321"/>
                      <a:pt x="14012" y="492"/>
                      <a:pt x="13436" y="716"/>
                    </a:cubicBezTo>
                    <a:cubicBezTo>
                      <a:pt x="12598" y="1009"/>
                      <a:pt x="11790" y="1303"/>
                      <a:pt x="10761" y="1303"/>
                    </a:cubicBezTo>
                    <a:cubicBezTo>
                      <a:pt x="10743" y="1303"/>
                      <a:pt x="10724" y="1302"/>
                      <a:pt x="10706" y="1302"/>
                    </a:cubicBezTo>
                    <a:cubicBezTo>
                      <a:pt x="9661" y="1292"/>
                      <a:pt x="8787" y="961"/>
                      <a:pt x="7934" y="652"/>
                    </a:cubicBezTo>
                    <a:cubicBezTo>
                      <a:pt x="7166" y="375"/>
                      <a:pt x="6366" y="76"/>
                      <a:pt x="5428" y="12"/>
                    </a:cubicBezTo>
                    <a:cubicBezTo>
                      <a:pt x="5313" y="4"/>
                      <a:pt x="5197" y="1"/>
                      <a:pt x="50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9"/>
              <p:cNvSpPr/>
              <p:nvPr/>
            </p:nvSpPr>
            <p:spPr>
              <a:xfrm>
                <a:off x="1700450" y="735400"/>
                <a:ext cx="519575" cy="34025"/>
              </a:xfrm>
              <a:custGeom>
                <a:rect b="b" l="l" r="r" t="t"/>
                <a:pathLst>
                  <a:path extrusionOk="0" h="1361" w="20783">
                    <a:moveTo>
                      <a:pt x="4814" y="0"/>
                    </a:moveTo>
                    <a:cubicBezTo>
                      <a:pt x="3504" y="0"/>
                      <a:pt x="2200" y="466"/>
                      <a:pt x="1035" y="881"/>
                    </a:cubicBezTo>
                    <a:cubicBezTo>
                      <a:pt x="672" y="1009"/>
                      <a:pt x="331" y="1137"/>
                      <a:pt x="0" y="1243"/>
                    </a:cubicBezTo>
                    <a:lnTo>
                      <a:pt x="22" y="1307"/>
                    </a:lnTo>
                    <a:cubicBezTo>
                      <a:pt x="352" y="1200"/>
                      <a:pt x="693" y="1083"/>
                      <a:pt x="1056" y="945"/>
                    </a:cubicBezTo>
                    <a:cubicBezTo>
                      <a:pt x="2212" y="530"/>
                      <a:pt x="3515" y="64"/>
                      <a:pt x="4817" y="64"/>
                    </a:cubicBezTo>
                    <a:cubicBezTo>
                      <a:pt x="4957" y="64"/>
                      <a:pt x="5096" y="70"/>
                      <a:pt x="5236" y="81"/>
                    </a:cubicBezTo>
                    <a:cubicBezTo>
                      <a:pt x="6132" y="156"/>
                      <a:pt x="6889" y="443"/>
                      <a:pt x="7635" y="710"/>
                    </a:cubicBezTo>
                    <a:cubicBezTo>
                      <a:pt x="8477" y="1019"/>
                      <a:pt x="9362" y="1350"/>
                      <a:pt x="10418" y="1360"/>
                    </a:cubicBezTo>
                    <a:lnTo>
                      <a:pt x="10482" y="1360"/>
                    </a:lnTo>
                    <a:cubicBezTo>
                      <a:pt x="11516" y="1360"/>
                      <a:pt x="12316" y="1062"/>
                      <a:pt x="13169" y="763"/>
                    </a:cubicBezTo>
                    <a:cubicBezTo>
                      <a:pt x="13713" y="561"/>
                      <a:pt x="14267" y="390"/>
                      <a:pt x="14843" y="273"/>
                    </a:cubicBezTo>
                    <a:cubicBezTo>
                      <a:pt x="15393" y="166"/>
                      <a:pt x="15893" y="119"/>
                      <a:pt x="16362" y="119"/>
                    </a:cubicBezTo>
                    <a:cubicBezTo>
                      <a:pt x="17669" y="119"/>
                      <a:pt x="18744" y="481"/>
                      <a:pt x="20015" y="913"/>
                    </a:cubicBezTo>
                    <a:cubicBezTo>
                      <a:pt x="20260" y="998"/>
                      <a:pt x="20505" y="1083"/>
                      <a:pt x="20761" y="1158"/>
                    </a:cubicBezTo>
                    <a:lnTo>
                      <a:pt x="20783" y="1094"/>
                    </a:lnTo>
                    <a:cubicBezTo>
                      <a:pt x="20527" y="1019"/>
                      <a:pt x="20281" y="934"/>
                      <a:pt x="20036" y="849"/>
                    </a:cubicBezTo>
                    <a:cubicBezTo>
                      <a:pt x="18760" y="418"/>
                      <a:pt x="17679" y="50"/>
                      <a:pt x="16362" y="50"/>
                    </a:cubicBezTo>
                    <a:cubicBezTo>
                      <a:pt x="15886" y="50"/>
                      <a:pt x="15380" y="98"/>
                      <a:pt x="14822" y="209"/>
                    </a:cubicBezTo>
                    <a:cubicBezTo>
                      <a:pt x="14246" y="326"/>
                      <a:pt x="13681" y="497"/>
                      <a:pt x="13137" y="710"/>
                    </a:cubicBezTo>
                    <a:cubicBezTo>
                      <a:pt x="12300" y="1013"/>
                      <a:pt x="11494" y="1286"/>
                      <a:pt x="10476" y="1286"/>
                    </a:cubicBezTo>
                    <a:cubicBezTo>
                      <a:pt x="10457" y="1286"/>
                      <a:pt x="10438" y="1286"/>
                      <a:pt x="10418" y="1286"/>
                    </a:cubicBezTo>
                    <a:cubicBezTo>
                      <a:pt x="9362" y="1275"/>
                      <a:pt x="8488" y="955"/>
                      <a:pt x="7646" y="646"/>
                    </a:cubicBezTo>
                    <a:cubicBezTo>
                      <a:pt x="6910" y="379"/>
                      <a:pt x="6132" y="92"/>
                      <a:pt x="5236" y="17"/>
                    </a:cubicBezTo>
                    <a:cubicBezTo>
                      <a:pt x="5095" y="6"/>
                      <a:pt x="4955" y="0"/>
                      <a:pt x="48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9"/>
              <p:cNvSpPr/>
              <p:nvPr/>
            </p:nvSpPr>
            <p:spPr>
              <a:xfrm>
                <a:off x="2185600" y="740875"/>
                <a:ext cx="165050" cy="434000"/>
              </a:xfrm>
              <a:custGeom>
                <a:rect b="b" l="l" r="r" t="t"/>
                <a:pathLst>
                  <a:path extrusionOk="0" h="17360" w="6602">
                    <a:moveTo>
                      <a:pt x="65" y="0"/>
                    </a:moveTo>
                    <a:lnTo>
                      <a:pt x="1" y="22"/>
                    </a:lnTo>
                    <a:cubicBezTo>
                      <a:pt x="1835" y="5343"/>
                      <a:pt x="3936" y="10706"/>
                      <a:pt x="5972" y="15899"/>
                    </a:cubicBezTo>
                    <a:lnTo>
                      <a:pt x="6548" y="17360"/>
                    </a:lnTo>
                    <a:lnTo>
                      <a:pt x="6601" y="17328"/>
                    </a:lnTo>
                    <a:lnTo>
                      <a:pt x="6036" y="15878"/>
                    </a:lnTo>
                    <a:cubicBezTo>
                      <a:pt x="4000" y="10685"/>
                      <a:pt x="1899" y="5321"/>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9"/>
              <p:cNvSpPr/>
              <p:nvPr/>
            </p:nvSpPr>
            <p:spPr>
              <a:xfrm>
                <a:off x="2157625" y="732075"/>
                <a:ext cx="144775" cy="442800"/>
              </a:xfrm>
              <a:custGeom>
                <a:rect b="b" l="l" r="r" t="t"/>
                <a:pathLst>
                  <a:path extrusionOk="0" h="17712" w="5791">
                    <a:moveTo>
                      <a:pt x="64" y="1"/>
                    </a:moveTo>
                    <a:lnTo>
                      <a:pt x="0" y="22"/>
                    </a:lnTo>
                    <a:cubicBezTo>
                      <a:pt x="2090" y="6793"/>
                      <a:pt x="3903" y="12423"/>
                      <a:pt x="5726" y="17712"/>
                    </a:cubicBezTo>
                    <a:lnTo>
                      <a:pt x="5790" y="17691"/>
                    </a:lnTo>
                    <a:cubicBezTo>
                      <a:pt x="3978" y="12402"/>
                      <a:pt x="2154" y="6772"/>
                      <a:pt x="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9"/>
              <p:cNvSpPr/>
              <p:nvPr/>
            </p:nvSpPr>
            <p:spPr>
              <a:xfrm>
                <a:off x="2129900" y="727025"/>
                <a:ext cx="123975" cy="448125"/>
              </a:xfrm>
              <a:custGeom>
                <a:rect b="b" l="l" r="r" t="t"/>
                <a:pathLst>
                  <a:path extrusionOk="0" h="17925" w="4959">
                    <a:moveTo>
                      <a:pt x="64" y="0"/>
                    </a:moveTo>
                    <a:lnTo>
                      <a:pt x="0" y="11"/>
                    </a:lnTo>
                    <a:cubicBezTo>
                      <a:pt x="672" y="2442"/>
                      <a:pt x="1333" y="4905"/>
                      <a:pt x="1962" y="7272"/>
                    </a:cubicBezTo>
                    <a:cubicBezTo>
                      <a:pt x="2901" y="10759"/>
                      <a:pt x="3860" y="14352"/>
                      <a:pt x="4895" y="17925"/>
                    </a:cubicBezTo>
                    <a:lnTo>
                      <a:pt x="4959" y="17903"/>
                    </a:lnTo>
                    <a:cubicBezTo>
                      <a:pt x="3914" y="14331"/>
                      <a:pt x="2965" y="10738"/>
                      <a:pt x="2026" y="7262"/>
                    </a:cubicBezTo>
                    <a:cubicBezTo>
                      <a:pt x="1397" y="4884"/>
                      <a:pt x="736" y="2431"/>
                      <a:pt x="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9"/>
              <p:cNvSpPr/>
              <p:nvPr/>
            </p:nvSpPr>
            <p:spPr>
              <a:xfrm>
                <a:off x="2101900" y="726225"/>
                <a:ext cx="102925" cy="436125"/>
              </a:xfrm>
              <a:custGeom>
                <a:rect b="b" l="l" r="r" t="t"/>
                <a:pathLst>
                  <a:path extrusionOk="0" h="17445" w="4117">
                    <a:moveTo>
                      <a:pt x="65" y="0"/>
                    </a:moveTo>
                    <a:lnTo>
                      <a:pt x="1" y="11"/>
                    </a:lnTo>
                    <a:cubicBezTo>
                      <a:pt x="299" y="1141"/>
                      <a:pt x="662" y="2261"/>
                      <a:pt x="1078" y="3359"/>
                    </a:cubicBezTo>
                    <a:cubicBezTo>
                      <a:pt x="1600" y="4798"/>
                      <a:pt x="2144" y="6291"/>
                      <a:pt x="2389" y="7859"/>
                    </a:cubicBezTo>
                    <a:cubicBezTo>
                      <a:pt x="2496" y="8594"/>
                      <a:pt x="2613" y="9320"/>
                      <a:pt x="2720" y="10023"/>
                    </a:cubicBezTo>
                    <a:cubicBezTo>
                      <a:pt x="3114" y="12550"/>
                      <a:pt x="3477" y="14928"/>
                      <a:pt x="4053" y="17445"/>
                    </a:cubicBezTo>
                    <a:lnTo>
                      <a:pt x="4117" y="17434"/>
                    </a:lnTo>
                    <a:cubicBezTo>
                      <a:pt x="3541" y="14907"/>
                      <a:pt x="3178" y="12529"/>
                      <a:pt x="2795" y="10013"/>
                    </a:cubicBezTo>
                    <a:cubicBezTo>
                      <a:pt x="2677" y="9309"/>
                      <a:pt x="2571" y="8573"/>
                      <a:pt x="2453" y="7837"/>
                    </a:cubicBezTo>
                    <a:cubicBezTo>
                      <a:pt x="2208" y="6270"/>
                      <a:pt x="1664" y="4777"/>
                      <a:pt x="1142" y="3327"/>
                    </a:cubicBezTo>
                    <a:cubicBezTo>
                      <a:pt x="726" y="2239"/>
                      <a:pt x="363" y="112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9"/>
              <p:cNvSpPr/>
              <p:nvPr/>
            </p:nvSpPr>
            <p:spPr>
              <a:xfrm>
                <a:off x="2072850" y="729150"/>
                <a:ext cx="84275" cy="420400"/>
              </a:xfrm>
              <a:custGeom>
                <a:rect b="b" l="l" r="r" t="t"/>
                <a:pathLst>
                  <a:path extrusionOk="0" h="16816" w="3371">
                    <a:moveTo>
                      <a:pt x="65" y="0"/>
                    </a:moveTo>
                    <a:lnTo>
                      <a:pt x="1" y="11"/>
                    </a:lnTo>
                    <a:cubicBezTo>
                      <a:pt x="224" y="1120"/>
                      <a:pt x="608" y="2208"/>
                      <a:pt x="982" y="3253"/>
                    </a:cubicBezTo>
                    <a:cubicBezTo>
                      <a:pt x="1451" y="4553"/>
                      <a:pt x="1920" y="5908"/>
                      <a:pt x="2101" y="7294"/>
                    </a:cubicBezTo>
                    <a:cubicBezTo>
                      <a:pt x="2240" y="8381"/>
                      <a:pt x="2357" y="9480"/>
                      <a:pt x="2474" y="10546"/>
                    </a:cubicBezTo>
                    <a:cubicBezTo>
                      <a:pt x="2688" y="12593"/>
                      <a:pt x="2912" y="14715"/>
                      <a:pt x="3306" y="16816"/>
                    </a:cubicBezTo>
                    <a:lnTo>
                      <a:pt x="3370" y="16805"/>
                    </a:lnTo>
                    <a:cubicBezTo>
                      <a:pt x="2976" y="14705"/>
                      <a:pt x="2752" y="12593"/>
                      <a:pt x="2538" y="10546"/>
                    </a:cubicBezTo>
                    <a:cubicBezTo>
                      <a:pt x="2421" y="9480"/>
                      <a:pt x="2304" y="8371"/>
                      <a:pt x="2165" y="7283"/>
                    </a:cubicBezTo>
                    <a:cubicBezTo>
                      <a:pt x="1984" y="5897"/>
                      <a:pt x="1515" y="4543"/>
                      <a:pt x="1046" y="3231"/>
                    </a:cubicBezTo>
                    <a:cubicBezTo>
                      <a:pt x="672" y="2186"/>
                      <a:pt x="299" y="1099"/>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9"/>
              <p:cNvSpPr/>
              <p:nvPr/>
            </p:nvSpPr>
            <p:spPr>
              <a:xfrm>
                <a:off x="2044600" y="736875"/>
                <a:ext cx="64000" cy="407625"/>
              </a:xfrm>
              <a:custGeom>
                <a:rect b="b" l="l" r="r" t="t"/>
                <a:pathLst>
                  <a:path extrusionOk="0" h="16305" w="2560">
                    <a:moveTo>
                      <a:pt x="64" y="1"/>
                    </a:moveTo>
                    <a:lnTo>
                      <a:pt x="0" y="11"/>
                    </a:lnTo>
                    <a:cubicBezTo>
                      <a:pt x="171" y="1120"/>
                      <a:pt x="491" y="2229"/>
                      <a:pt x="789" y="3295"/>
                    </a:cubicBezTo>
                    <a:cubicBezTo>
                      <a:pt x="1152" y="4575"/>
                      <a:pt x="1525" y="5897"/>
                      <a:pt x="1664" y="7219"/>
                    </a:cubicBezTo>
                    <a:cubicBezTo>
                      <a:pt x="1781" y="8360"/>
                      <a:pt x="1866" y="9544"/>
                      <a:pt x="1941" y="10685"/>
                    </a:cubicBezTo>
                    <a:cubicBezTo>
                      <a:pt x="2080" y="12540"/>
                      <a:pt x="2218" y="14449"/>
                      <a:pt x="2495" y="16304"/>
                    </a:cubicBezTo>
                    <a:lnTo>
                      <a:pt x="2559" y="16294"/>
                    </a:lnTo>
                    <a:cubicBezTo>
                      <a:pt x="2282" y="14438"/>
                      <a:pt x="2144" y="12530"/>
                      <a:pt x="2016" y="10674"/>
                    </a:cubicBezTo>
                    <a:cubicBezTo>
                      <a:pt x="1930" y="9533"/>
                      <a:pt x="1845" y="8360"/>
                      <a:pt x="1728" y="7209"/>
                    </a:cubicBezTo>
                    <a:cubicBezTo>
                      <a:pt x="1589" y="5887"/>
                      <a:pt x="1216" y="4554"/>
                      <a:pt x="853" y="3274"/>
                    </a:cubicBezTo>
                    <a:cubicBezTo>
                      <a:pt x="523" y="2197"/>
                      <a:pt x="267" y="1109"/>
                      <a:pt x="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9"/>
              <p:cNvSpPr/>
              <p:nvPr/>
            </p:nvSpPr>
            <p:spPr>
              <a:xfrm>
                <a:off x="2016325" y="746200"/>
                <a:ext cx="43750" cy="408150"/>
              </a:xfrm>
              <a:custGeom>
                <a:rect b="b" l="l" r="r" t="t"/>
                <a:pathLst>
                  <a:path extrusionOk="0" h="16326" w="1750">
                    <a:moveTo>
                      <a:pt x="1" y="1"/>
                    </a:moveTo>
                    <a:cubicBezTo>
                      <a:pt x="118" y="1056"/>
                      <a:pt x="310" y="2133"/>
                      <a:pt x="502" y="3178"/>
                    </a:cubicBezTo>
                    <a:cubicBezTo>
                      <a:pt x="779" y="4639"/>
                      <a:pt x="1057" y="6164"/>
                      <a:pt x="1089" y="7635"/>
                    </a:cubicBezTo>
                    <a:cubicBezTo>
                      <a:pt x="1099" y="8211"/>
                      <a:pt x="1067" y="8787"/>
                      <a:pt x="1003" y="9363"/>
                    </a:cubicBezTo>
                    <a:cubicBezTo>
                      <a:pt x="929" y="10184"/>
                      <a:pt x="854" y="11037"/>
                      <a:pt x="993" y="11911"/>
                    </a:cubicBezTo>
                    <a:cubicBezTo>
                      <a:pt x="1067" y="12327"/>
                      <a:pt x="1142" y="12754"/>
                      <a:pt x="1217" y="13191"/>
                    </a:cubicBezTo>
                    <a:cubicBezTo>
                      <a:pt x="1398" y="14236"/>
                      <a:pt x="1579" y="15313"/>
                      <a:pt x="1686" y="16326"/>
                    </a:cubicBezTo>
                    <a:lnTo>
                      <a:pt x="1750" y="16315"/>
                    </a:lnTo>
                    <a:cubicBezTo>
                      <a:pt x="1654" y="15313"/>
                      <a:pt x="1462" y="14236"/>
                      <a:pt x="1281" y="13191"/>
                    </a:cubicBezTo>
                    <a:cubicBezTo>
                      <a:pt x="1206" y="12743"/>
                      <a:pt x="1131" y="12317"/>
                      <a:pt x="1057" y="11901"/>
                    </a:cubicBezTo>
                    <a:cubicBezTo>
                      <a:pt x="918" y="11037"/>
                      <a:pt x="1003" y="10184"/>
                      <a:pt x="1067" y="9374"/>
                    </a:cubicBezTo>
                    <a:cubicBezTo>
                      <a:pt x="1131" y="8798"/>
                      <a:pt x="1163" y="8211"/>
                      <a:pt x="1163" y="7635"/>
                    </a:cubicBezTo>
                    <a:cubicBezTo>
                      <a:pt x="1121" y="6153"/>
                      <a:pt x="833" y="4629"/>
                      <a:pt x="566" y="3157"/>
                    </a:cubicBezTo>
                    <a:cubicBezTo>
                      <a:pt x="374" y="2123"/>
                      <a:pt x="182" y="1046"/>
                      <a:pt x="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9"/>
              <p:cNvSpPr/>
              <p:nvPr/>
            </p:nvSpPr>
            <p:spPr>
              <a:xfrm>
                <a:off x="1987025" y="753925"/>
                <a:ext cx="25075" cy="414550"/>
              </a:xfrm>
              <a:custGeom>
                <a:rect b="b" l="l" r="r" t="t"/>
                <a:pathLst>
                  <a:path extrusionOk="0" h="16582" w="1003">
                    <a:moveTo>
                      <a:pt x="53" y="1"/>
                    </a:moveTo>
                    <a:cubicBezTo>
                      <a:pt x="107" y="961"/>
                      <a:pt x="203" y="1942"/>
                      <a:pt x="309" y="2901"/>
                    </a:cubicBezTo>
                    <a:cubicBezTo>
                      <a:pt x="491" y="4639"/>
                      <a:pt x="672" y="6431"/>
                      <a:pt x="565" y="8148"/>
                    </a:cubicBezTo>
                    <a:cubicBezTo>
                      <a:pt x="523" y="8659"/>
                      <a:pt x="437" y="9171"/>
                      <a:pt x="331" y="9672"/>
                    </a:cubicBezTo>
                    <a:cubicBezTo>
                      <a:pt x="160" y="10536"/>
                      <a:pt x="0" y="11357"/>
                      <a:pt x="181" y="12285"/>
                    </a:cubicBezTo>
                    <a:cubicBezTo>
                      <a:pt x="256" y="12637"/>
                      <a:pt x="331" y="12989"/>
                      <a:pt x="405" y="13330"/>
                    </a:cubicBezTo>
                    <a:cubicBezTo>
                      <a:pt x="629" y="14385"/>
                      <a:pt x="864" y="15473"/>
                      <a:pt x="917" y="16582"/>
                    </a:cubicBezTo>
                    <a:lnTo>
                      <a:pt x="1002" y="16582"/>
                    </a:lnTo>
                    <a:cubicBezTo>
                      <a:pt x="938" y="15473"/>
                      <a:pt x="704" y="14375"/>
                      <a:pt x="480" y="13319"/>
                    </a:cubicBezTo>
                    <a:cubicBezTo>
                      <a:pt x="405" y="12978"/>
                      <a:pt x="331" y="12626"/>
                      <a:pt x="256" y="12285"/>
                    </a:cubicBezTo>
                    <a:cubicBezTo>
                      <a:pt x="85" y="11357"/>
                      <a:pt x="245" y="10547"/>
                      <a:pt x="405" y="9694"/>
                    </a:cubicBezTo>
                    <a:cubicBezTo>
                      <a:pt x="512" y="9182"/>
                      <a:pt x="597" y="8670"/>
                      <a:pt x="640" y="8158"/>
                    </a:cubicBezTo>
                    <a:cubicBezTo>
                      <a:pt x="746" y="6431"/>
                      <a:pt x="555" y="4639"/>
                      <a:pt x="373" y="2891"/>
                    </a:cubicBezTo>
                    <a:cubicBezTo>
                      <a:pt x="267" y="1942"/>
                      <a:pt x="171" y="950"/>
                      <a:pt x="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9"/>
              <p:cNvSpPr/>
              <p:nvPr/>
            </p:nvSpPr>
            <p:spPr>
              <a:xfrm>
                <a:off x="1937175" y="756600"/>
                <a:ext cx="30675" cy="417750"/>
              </a:xfrm>
              <a:custGeom>
                <a:rect b="b" l="l" r="r" t="t"/>
                <a:pathLst>
                  <a:path extrusionOk="0" h="16710" w="1227">
                    <a:moveTo>
                      <a:pt x="917" y="1"/>
                    </a:moveTo>
                    <a:cubicBezTo>
                      <a:pt x="917" y="886"/>
                      <a:pt x="960" y="1813"/>
                      <a:pt x="992" y="2698"/>
                    </a:cubicBezTo>
                    <a:cubicBezTo>
                      <a:pt x="1077" y="4596"/>
                      <a:pt x="1162" y="6558"/>
                      <a:pt x="917" y="8424"/>
                    </a:cubicBezTo>
                    <a:cubicBezTo>
                      <a:pt x="832" y="8904"/>
                      <a:pt x="714" y="9373"/>
                      <a:pt x="544" y="9832"/>
                    </a:cubicBezTo>
                    <a:cubicBezTo>
                      <a:pt x="277" y="10621"/>
                      <a:pt x="0" y="11453"/>
                      <a:pt x="256" y="12316"/>
                    </a:cubicBezTo>
                    <a:cubicBezTo>
                      <a:pt x="693" y="13777"/>
                      <a:pt x="981" y="15014"/>
                      <a:pt x="981" y="16710"/>
                    </a:cubicBezTo>
                    <a:lnTo>
                      <a:pt x="1045" y="16710"/>
                    </a:lnTo>
                    <a:cubicBezTo>
                      <a:pt x="1034" y="15004"/>
                      <a:pt x="768" y="13756"/>
                      <a:pt x="320" y="12284"/>
                    </a:cubicBezTo>
                    <a:cubicBezTo>
                      <a:pt x="75" y="11442"/>
                      <a:pt x="331" y="10674"/>
                      <a:pt x="608" y="9843"/>
                    </a:cubicBezTo>
                    <a:cubicBezTo>
                      <a:pt x="778" y="9384"/>
                      <a:pt x="906" y="8915"/>
                      <a:pt x="981" y="8424"/>
                    </a:cubicBezTo>
                    <a:cubicBezTo>
                      <a:pt x="1226" y="6558"/>
                      <a:pt x="1141" y="4596"/>
                      <a:pt x="1056" y="2698"/>
                    </a:cubicBezTo>
                    <a:cubicBezTo>
                      <a:pt x="1024" y="1803"/>
                      <a:pt x="981" y="886"/>
                      <a:pt x="9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9"/>
              <p:cNvSpPr/>
              <p:nvPr/>
            </p:nvSpPr>
            <p:spPr>
              <a:xfrm>
                <a:off x="1899575" y="753400"/>
                <a:ext cx="33875" cy="413750"/>
              </a:xfrm>
              <a:custGeom>
                <a:rect b="b" l="l" r="r" t="t"/>
                <a:pathLst>
                  <a:path extrusionOk="0" h="16550" w="1355">
                    <a:moveTo>
                      <a:pt x="1291" y="1"/>
                    </a:moveTo>
                    <a:cubicBezTo>
                      <a:pt x="1248" y="864"/>
                      <a:pt x="1237" y="1749"/>
                      <a:pt x="1237" y="2613"/>
                    </a:cubicBezTo>
                    <a:cubicBezTo>
                      <a:pt x="1227" y="4468"/>
                      <a:pt x="1216" y="6377"/>
                      <a:pt x="886" y="8201"/>
                    </a:cubicBezTo>
                    <a:cubicBezTo>
                      <a:pt x="790" y="8627"/>
                      <a:pt x="672" y="9064"/>
                      <a:pt x="534" y="9480"/>
                    </a:cubicBezTo>
                    <a:cubicBezTo>
                      <a:pt x="257" y="10354"/>
                      <a:pt x="1" y="11186"/>
                      <a:pt x="225" y="12135"/>
                    </a:cubicBezTo>
                    <a:cubicBezTo>
                      <a:pt x="608" y="13735"/>
                      <a:pt x="608" y="15206"/>
                      <a:pt x="544" y="16550"/>
                    </a:cubicBezTo>
                    <a:lnTo>
                      <a:pt x="608" y="16550"/>
                    </a:lnTo>
                    <a:cubicBezTo>
                      <a:pt x="672" y="15195"/>
                      <a:pt x="672" y="13724"/>
                      <a:pt x="288" y="12125"/>
                    </a:cubicBezTo>
                    <a:cubicBezTo>
                      <a:pt x="65" y="11186"/>
                      <a:pt x="331" y="10365"/>
                      <a:pt x="598" y="9501"/>
                    </a:cubicBezTo>
                    <a:cubicBezTo>
                      <a:pt x="736" y="9075"/>
                      <a:pt x="854" y="8648"/>
                      <a:pt x="950" y="8211"/>
                    </a:cubicBezTo>
                    <a:cubicBezTo>
                      <a:pt x="1291" y="6377"/>
                      <a:pt x="1301" y="4458"/>
                      <a:pt x="1312" y="2613"/>
                    </a:cubicBezTo>
                    <a:cubicBezTo>
                      <a:pt x="1312" y="1749"/>
                      <a:pt x="1323" y="854"/>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9"/>
              <p:cNvSpPr/>
              <p:nvPr/>
            </p:nvSpPr>
            <p:spPr>
              <a:xfrm>
                <a:off x="1864925" y="745675"/>
                <a:ext cx="40550" cy="405225"/>
              </a:xfrm>
              <a:custGeom>
                <a:rect b="b" l="l" r="r" t="t"/>
                <a:pathLst>
                  <a:path extrusionOk="0" h="16209" w="1622">
                    <a:moveTo>
                      <a:pt x="1547" y="0"/>
                    </a:moveTo>
                    <a:cubicBezTo>
                      <a:pt x="1483" y="704"/>
                      <a:pt x="1429" y="1419"/>
                      <a:pt x="1376" y="2112"/>
                    </a:cubicBezTo>
                    <a:cubicBezTo>
                      <a:pt x="1237" y="3988"/>
                      <a:pt x="1088" y="5929"/>
                      <a:pt x="662" y="7806"/>
                    </a:cubicBezTo>
                    <a:cubicBezTo>
                      <a:pt x="267" y="9586"/>
                      <a:pt x="214" y="11367"/>
                      <a:pt x="160" y="13105"/>
                    </a:cubicBezTo>
                    <a:cubicBezTo>
                      <a:pt x="128" y="14118"/>
                      <a:pt x="96" y="15163"/>
                      <a:pt x="0" y="16208"/>
                    </a:cubicBezTo>
                    <a:lnTo>
                      <a:pt x="64" y="16208"/>
                    </a:lnTo>
                    <a:cubicBezTo>
                      <a:pt x="160" y="15163"/>
                      <a:pt x="192" y="14108"/>
                      <a:pt x="224" y="13095"/>
                    </a:cubicBezTo>
                    <a:cubicBezTo>
                      <a:pt x="278" y="11378"/>
                      <a:pt x="331" y="9586"/>
                      <a:pt x="725" y="7816"/>
                    </a:cubicBezTo>
                    <a:cubicBezTo>
                      <a:pt x="1152" y="5929"/>
                      <a:pt x="1301" y="3988"/>
                      <a:pt x="1440" y="2112"/>
                    </a:cubicBezTo>
                    <a:cubicBezTo>
                      <a:pt x="1493" y="1419"/>
                      <a:pt x="1547" y="704"/>
                      <a:pt x="1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9"/>
              <p:cNvSpPr/>
              <p:nvPr/>
            </p:nvSpPr>
            <p:spPr>
              <a:xfrm>
                <a:off x="1816400" y="735800"/>
                <a:ext cx="60800" cy="406300"/>
              </a:xfrm>
              <a:custGeom>
                <a:rect b="b" l="l" r="r" t="t"/>
                <a:pathLst>
                  <a:path extrusionOk="0" h="16252" w="2432">
                    <a:moveTo>
                      <a:pt x="2357" y="1"/>
                    </a:moveTo>
                    <a:cubicBezTo>
                      <a:pt x="2315" y="310"/>
                      <a:pt x="2272" y="619"/>
                      <a:pt x="2229" y="939"/>
                    </a:cubicBezTo>
                    <a:cubicBezTo>
                      <a:pt x="1909" y="3104"/>
                      <a:pt x="1579" y="5354"/>
                      <a:pt x="1003" y="7550"/>
                    </a:cubicBezTo>
                    <a:cubicBezTo>
                      <a:pt x="545" y="9320"/>
                      <a:pt x="427" y="11133"/>
                      <a:pt x="310" y="12893"/>
                    </a:cubicBezTo>
                    <a:cubicBezTo>
                      <a:pt x="235" y="13991"/>
                      <a:pt x="161" y="15132"/>
                      <a:pt x="1" y="16241"/>
                    </a:cubicBezTo>
                    <a:lnTo>
                      <a:pt x="65" y="16251"/>
                    </a:lnTo>
                    <a:cubicBezTo>
                      <a:pt x="225" y="15132"/>
                      <a:pt x="299" y="14001"/>
                      <a:pt x="374" y="12893"/>
                    </a:cubicBezTo>
                    <a:cubicBezTo>
                      <a:pt x="491" y="11144"/>
                      <a:pt x="609" y="9331"/>
                      <a:pt x="1067" y="7561"/>
                    </a:cubicBezTo>
                    <a:cubicBezTo>
                      <a:pt x="1653" y="5364"/>
                      <a:pt x="1973" y="3114"/>
                      <a:pt x="2293" y="950"/>
                    </a:cubicBezTo>
                    <a:cubicBezTo>
                      <a:pt x="2336" y="641"/>
                      <a:pt x="2379" y="321"/>
                      <a:pt x="2432" y="12"/>
                    </a:cubicBezTo>
                    <a:lnTo>
                      <a:pt x="23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9"/>
              <p:cNvSpPr/>
              <p:nvPr/>
            </p:nvSpPr>
            <p:spPr>
              <a:xfrm>
                <a:off x="1767900" y="727550"/>
                <a:ext cx="81050" cy="423600"/>
              </a:xfrm>
              <a:custGeom>
                <a:rect b="b" l="l" r="r" t="t"/>
                <a:pathLst>
                  <a:path extrusionOk="0" h="16944" w="3242">
                    <a:moveTo>
                      <a:pt x="3178" y="0"/>
                    </a:moveTo>
                    <a:cubicBezTo>
                      <a:pt x="2186" y="5044"/>
                      <a:pt x="1173" y="10418"/>
                      <a:pt x="0" y="16923"/>
                    </a:cubicBezTo>
                    <a:lnTo>
                      <a:pt x="64" y="16944"/>
                    </a:lnTo>
                    <a:cubicBezTo>
                      <a:pt x="1237" y="10429"/>
                      <a:pt x="2250" y="5055"/>
                      <a:pt x="3242" y="11"/>
                    </a:cubicBezTo>
                    <a:lnTo>
                      <a:pt x="31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9"/>
              <p:cNvSpPr/>
              <p:nvPr/>
            </p:nvSpPr>
            <p:spPr>
              <a:xfrm>
                <a:off x="1720450" y="723550"/>
                <a:ext cx="100500" cy="439875"/>
              </a:xfrm>
              <a:custGeom>
                <a:rect b="b" l="l" r="r" t="t"/>
                <a:pathLst>
                  <a:path extrusionOk="0" h="17595" w="4020">
                    <a:moveTo>
                      <a:pt x="3945" y="0"/>
                    </a:moveTo>
                    <a:cubicBezTo>
                      <a:pt x="2847" y="4639"/>
                      <a:pt x="1877" y="9064"/>
                      <a:pt x="842" y="13745"/>
                    </a:cubicBezTo>
                    <a:cubicBezTo>
                      <a:pt x="565" y="15014"/>
                      <a:pt x="288" y="16294"/>
                      <a:pt x="0" y="17573"/>
                    </a:cubicBezTo>
                    <a:lnTo>
                      <a:pt x="64" y="17594"/>
                    </a:lnTo>
                    <a:cubicBezTo>
                      <a:pt x="352" y="16304"/>
                      <a:pt x="629" y="15025"/>
                      <a:pt x="917" y="13756"/>
                    </a:cubicBezTo>
                    <a:cubicBezTo>
                      <a:pt x="1941" y="9075"/>
                      <a:pt x="2911" y="4660"/>
                      <a:pt x="4020" y="22"/>
                    </a:cubicBezTo>
                    <a:lnTo>
                      <a:pt x="39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9"/>
              <p:cNvSpPr/>
              <p:nvPr/>
            </p:nvSpPr>
            <p:spPr>
              <a:xfrm>
                <a:off x="1671925" y="726750"/>
                <a:ext cx="120775" cy="446800"/>
              </a:xfrm>
              <a:custGeom>
                <a:rect b="b" l="l" r="r" t="t"/>
                <a:pathLst>
                  <a:path extrusionOk="0" h="17872" w="4831">
                    <a:moveTo>
                      <a:pt x="4767" y="0"/>
                    </a:moveTo>
                    <a:cubicBezTo>
                      <a:pt x="3871" y="3114"/>
                      <a:pt x="3061" y="6249"/>
                      <a:pt x="2282" y="9288"/>
                    </a:cubicBezTo>
                    <a:cubicBezTo>
                      <a:pt x="1557" y="12082"/>
                      <a:pt x="821" y="14982"/>
                      <a:pt x="0" y="17861"/>
                    </a:cubicBezTo>
                    <a:lnTo>
                      <a:pt x="64" y="17872"/>
                    </a:lnTo>
                    <a:cubicBezTo>
                      <a:pt x="885" y="14993"/>
                      <a:pt x="1621" y="12103"/>
                      <a:pt x="2346" y="9299"/>
                    </a:cubicBezTo>
                    <a:cubicBezTo>
                      <a:pt x="3125" y="6270"/>
                      <a:pt x="3935" y="3135"/>
                      <a:pt x="4831" y="11"/>
                    </a:cubicBezTo>
                    <a:lnTo>
                      <a:pt x="47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9"/>
              <p:cNvSpPr/>
              <p:nvPr/>
            </p:nvSpPr>
            <p:spPr>
              <a:xfrm>
                <a:off x="1622600" y="734475"/>
                <a:ext cx="141850" cy="443075"/>
              </a:xfrm>
              <a:custGeom>
                <a:rect b="b" l="l" r="r" t="t"/>
                <a:pathLst>
                  <a:path extrusionOk="0" h="17723" w="5674">
                    <a:moveTo>
                      <a:pt x="5609" y="1"/>
                    </a:moveTo>
                    <a:cubicBezTo>
                      <a:pt x="4426" y="3317"/>
                      <a:pt x="3413" y="6697"/>
                      <a:pt x="2421" y="9960"/>
                    </a:cubicBezTo>
                    <a:cubicBezTo>
                      <a:pt x="1653" y="12498"/>
                      <a:pt x="864" y="15121"/>
                      <a:pt x="1" y="17701"/>
                    </a:cubicBezTo>
                    <a:lnTo>
                      <a:pt x="65" y="17723"/>
                    </a:lnTo>
                    <a:cubicBezTo>
                      <a:pt x="928" y="15142"/>
                      <a:pt x="1717" y="12519"/>
                      <a:pt x="2485" y="9981"/>
                    </a:cubicBezTo>
                    <a:cubicBezTo>
                      <a:pt x="3477" y="6708"/>
                      <a:pt x="4490" y="3338"/>
                      <a:pt x="5673" y="22"/>
                    </a:cubicBezTo>
                    <a:lnTo>
                      <a:pt x="56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9"/>
              <p:cNvSpPr/>
              <p:nvPr/>
            </p:nvSpPr>
            <p:spPr>
              <a:xfrm>
                <a:off x="1574100" y="744600"/>
                <a:ext cx="162100" cy="433225"/>
              </a:xfrm>
              <a:custGeom>
                <a:rect b="b" l="l" r="r" t="t"/>
                <a:pathLst>
                  <a:path extrusionOk="0" h="17329" w="6484">
                    <a:moveTo>
                      <a:pt x="6419" y="1"/>
                    </a:moveTo>
                    <a:cubicBezTo>
                      <a:pt x="4894" y="3509"/>
                      <a:pt x="3636" y="7113"/>
                      <a:pt x="2421" y="10589"/>
                    </a:cubicBezTo>
                    <a:cubicBezTo>
                      <a:pt x="1653" y="12796"/>
                      <a:pt x="864" y="15068"/>
                      <a:pt x="0" y="17307"/>
                    </a:cubicBezTo>
                    <a:lnTo>
                      <a:pt x="64" y="17328"/>
                    </a:lnTo>
                    <a:cubicBezTo>
                      <a:pt x="917" y="15089"/>
                      <a:pt x="1717" y="12818"/>
                      <a:pt x="2485" y="10610"/>
                    </a:cubicBezTo>
                    <a:cubicBezTo>
                      <a:pt x="3689" y="7134"/>
                      <a:pt x="4948" y="3530"/>
                      <a:pt x="6483" y="22"/>
                    </a:cubicBezTo>
                    <a:lnTo>
                      <a:pt x="64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2" name="Google Shape;2052;p69"/>
            <p:cNvGrpSpPr/>
            <p:nvPr/>
          </p:nvGrpSpPr>
          <p:grpSpPr>
            <a:xfrm flipH="1" rot="-5400000">
              <a:off x="6307375" y="2147701"/>
              <a:ext cx="2929368" cy="1315290"/>
              <a:chOff x="1525300" y="723550"/>
              <a:chExt cx="874125" cy="454850"/>
            </a:xfrm>
          </p:grpSpPr>
          <p:sp>
            <p:nvSpPr>
              <p:cNvPr id="2053" name="Google Shape;2053;p69"/>
              <p:cNvSpPr/>
              <p:nvPr/>
            </p:nvSpPr>
            <p:spPr>
              <a:xfrm>
                <a:off x="1525300" y="723625"/>
                <a:ext cx="874125" cy="454775"/>
              </a:xfrm>
              <a:custGeom>
                <a:rect b="b" l="l" r="r" t="t"/>
                <a:pathLst>
                  <a:path extrusionOk="0" h="18191" w="34965">
                    <a:moveTo>
                      <a:pt x="11825" y="67"/>
                    </a:moveTo>
                    <a:cubicBezTo>
                      <a:pt x="11999" y="67"/>
                      <a:pt x="12174" y="76"/>
                      <a:pt x="12348" y="93"/>
                    </a:cubicBezTo>
                    <a:cubicBezTo>
                      <a:pt x="13191" y="179"/>
                      <a:pt x="13937" y="445"/>
                      <a:pt x="14641" y="712"/>
                    </a:cubicBezTo>
                    <a:cubicBezTo>
                      <a:pt x="15494" y="1021"/>
                      <a:pt x="16358" y="1341"/>
                      <a:pt x="17424" y="1352"/>
                    </a:cubicBezTo>
                    <a:lnTo>
                      <a:pt x="17488" y="1352"/>
                    </a:lnTo>
                    <a:cubicBezTo>
                      <a:pt x="18522" y="1352"/>
                      <a:pt x="19322" y="1074"/>
                      <a:pt x="20164" y="776"/>
                    </a:cubicBezTo>
                    <a:cubicBezTo>
                      <a:pt x="20676" y="573"/>
                      <a:pt x="21209" y="413"/>
                      <a:pt x="21753" y="296"/>
                    </a:cubicBezTo>
                    <a:cubicBezTo>
                      <a:pt x="22355" y="170"/>
                      <a:pt x="22891" y="115"/>
                      <a:pt x="23390" y="115"/>
                    </a:cubicBezTo>
                    <a:cubicBezTo>
                      <a:pt x="24660" y="115"/>
                      <a:pt x="25695" y="471"/>
                      <a:pt x="26989" y="914"/>
                    </a:cubicBezTo>
                    <a:lnTo>
                      <a:pt x="27543" y="1106"/>
                    </a:lnTo>
                    <a:cubicBezTo>
                      <a:pt x="29207" y="5297"/>
                      <a:pt x="31105" y="9530"/>
                      <a:pt x="32928" y="13635"/>
                    </a:cubicBezTo>
                    <a:cubicBezTo>
                      <a:pt x="33568" y="15064"/>
                      <a:pt x="34229" y="16536"/>
                      <a:pt x="34869" y="17997"/>
                    </a:cubicBezTo>
                    <a:cubicBezTo>
                      <a:pt x="34282" y="17997"/>
                      <a:pt x="33674" y="18007"/>
                      <a:pt x="33077" y="18029"/>
                    </a:cubicBezTo>
                    <a:cubicBezTo>
                      <a:pt x="32400" y="18046"/>
                      <a:pt x="31706" y="18064"/>
                      <a:pt x="31018" y="18064"/>
                    </a:cubicBezTo>
                    <a:cubicBezTo>
                      <a:pt x="30449" y="18064"/>
                      <a:pt x="29884" y="18052"/>
                      <a:pt x="29335" y="18018"/>
                    </a:cubicBezTo>
                    <a:cubicBezTo>
                      <a:pt x="28343" y="17954"/>
                      <a:pt x="27554" y="17698"/>
                      <a:pt x="26712" y="17431"/>
                    </a:cubicBezTo>
                    <a:cubicBezTo>
                      <a:pt x="26232" y="17282"/>
                      <a:pt x="25720" y="17122"/>
                      <a:pt x="25165" y="17005"/>
                    </a:cubicBezTo>
                    <a:cubicBezTo>
                      <a:pt x="24581" y="16878"/>
                      <a:pt x="24061" y="16826"/>
                      <a:pt x="23583" y="16826"/>
                    </a:cubicBezTo>
                    <a:cubicBezTo>
                      <a:pt x="22492" y="16826"/>
                      <a:pt x="21624" y="17100"/>
                      <a:pt x="20719" y="17389"/>
                    </a:cubicBezTo>
                    <a:cubicBezTo>
                      <a:pt x="19770" y="17687"/>
                      <a:pt x="18789" y="17997"/>
                      <a:pt x="17488" y="17997"/>
                    </a:cubicBezTo>
                    <a:lnTo>
                      <a:pt x="17467" y="17997"/>
                    </a:lnTo>
                    <a:cubicBezTo>
                      <a:pt x="16411" y="17997"/>
                      <a:pt x="15611" y="17719"/>
                      <a:pt x="14758" y="17421"/>
                    </a:cubicBezTo>
                    <a:cubicBezTo>
                      <a:pt x="14428" y="17304"/>
                      <a:pt x="14097" y="17186"/>
                      <a:pt x="13735" y="17090"/>
                    </a:cubicBezTo>
                    <a:cubicBezTo>
                      <a:pt x="12943" y="16863"/>
                      <a:pt x="12303" y="16763"/>
                      <a:pt x="11701" y="16763"/>
                    </a:cubicBezTo>
                    <a:cubicBezTo>
                      <a:pt x="10835" y="16763"/>
                      <a:pt x="10049" y="16970"/>
                      <a:pt x="9011" y="17304"/>
                    </a:cubicBezTo>
                    <a:cubicBezTo>
                      <a:pt x="6420" y="18125"/>
                      <a:pt x="3989" y="18125"/>
                      <a:pt x="1184" y="18125"/>
                    </a:cubicBezTo>
                    <a:lnTo>
                      <a:pt x="97" y="18125"/>
                    </a:lnTo>
                    <a:cubicBezTo>
                      <a:pt x="950" y="16163"/>
                      <a:pt x="1739" y="14158"/>
                      <a:pt x="2496" y="12217"/>
                    </a:cubicBezTo>
                    <a:cubicBezTo>
                      <a:pt x="3914" y="8592"/>
                      <a:pt x="5386" y="4849"/>
                      <a:pt x="7294" y="1234"/>
                    </a:cubicBezTo>
                    <a:cubicBezTo>
                      <a:pt x="7582" y="1149"/>
                      <a:pt x="7859" y="1042"/>
                      <a:pt x="8169" y="925"/>
                    </a:cubicBezTo>
                    <a:cubicBezTo>
                      <a:pt x="9287" y="521"/>
                      <a:pt x="10537" y="67"/>
                      <a:pt x="11825" y="67"/>
                    </a:cubicBezTo>
                    <a:close/>
                    <a:moveTo>
                      <a:pt x="11800" y="0"/>
                    </a:moveTo>
                    <a:cubicBezTo>
                      <a:pt x="10510" y="0"/>
                      <a:pt x="9258" y="461"/>
                      <a:pt x="8137" y="872"/>
                    </a:cubicBezTo>
                    <a:cubicBezTo>
                      <a:pt x="7827" y="978"/>
                      <a:pt x="7539" y="1085"/>
                      <a:pt x="7252" y="1181"/>
                    </a:cubicBezTo>
                    <a:lnTo>
                      <a:pt x="7241" y="1181"/>
                    </a:lnTo>
                    <a:lnTo>
                      <a:pt x="7241" y="1192"/>
                    </a:lnTo>
                    <a:cubicBezTo>
                      <a:pt x="5332" y="4806"/>
                      <a:pt x="3861" y="8560"/>
                      <a:pt x="2432" y="12185"/>
                    </a:cubicBezTo>
                    <a:cubicBezTo>
                      <a:pt x="1664" y="14147"/>
                      <a:pt x="875" y="16163"/>
                      <a:pt x="22" y="18146"/>
                    </a:cubicBezTo>
                    <a:lnTo>
                      <a:pt x="1" y="18189"/>
                    </a:lnTo>
                    <a:lnTo>
                      <a:pt x="1174" y="18189"/>
                    </a:lnTo>
                    <a:cubicBezTo>
                      <a:pt x="1460" y="18190"/>
                      <a:pt x="1742" y="18191"/>
                      <a:pt x="2021" y="18191"/>
                    </a:cubicBezTo>
                    <a:cubicBezTo>
                      <a:pt x="4485" y="18191"/>
                      <a:pt x="6684" y="18115"/>
                      <a:pt x="9022" y="17367"/>
                    </a:cubicBezTo>
                    <a:cubicBezTo>
                      <a:pt x="10058" y="17039"/>
                      <a:pt x="10844" y="16830"/>
                      <a:pt x="11710" y="16830"/>
                    </a:cubicBezTo>
                    <a:cubicBezTo>
                      <a:pt x="12304" y="16830"/>
                      <a:pt x="12936" y="16928"/>
                      <a:pt x="13713" y="17154"/>
                    </a:cubicBezTo>
                    <a:cubicBezTo>
                      <a:pt x="14065" y="17250"/>
                      <a:pt x="14396" y="17367"/>
                      <a:pt x="14716" y="17485"/>
                    </a:cubicBezTo>
                    <a:cubicBezTo>
                      <a:pt x="15579" y="17783"/>
                      <a:pt x="16390" y="18061"/>
                      <a:pt x="17456" y="18061"/>
                    </a:cubicBezTo>
                    <a:lnTo>
                      <a:pt x="17477" y="18061"/>
                    </a:lnTo>
                    <a:cubicBezTo>
                      <a:pt x="18789" y="18061"/>
                      <a:pt x="19770" y="17751"/>
                      <a:pt x="20730" y="17442"/>
                    </a:cubicBezTo>
                    <a:cubicBezTo>
                      <a:pt x="21626" y="17161"/>
                      <a:pt x="22491" y="16890"/>
                      <a:pt x="23569" y="16890"/>
                    </a:cubicBezTo>
                    <a:cubicBezTo>
                      <a:pt x="24042" y="16890"/>
                      <a:pt x="24557" y="16942"/>
                      <a:pt x="25133" y="17069"/>
                    </a:cubicBezTo>
                    <a:cubicBezTo>
                      <a:pt x="25688" y="17186"/>
                      <a:pt x="26200" y="17346"/>
                      <a:pt x="26690" y="17495"/>
                    </a:cubicBezTo>
                    <a:cubicBezTo>
                      <a:pt x="27522" y="17762"/>
                      <a:pt x="28322" y="18018"/>
                      <a:pt x="29324" y="18082"/>
                    </a:cubicBezTo>
                    <a:cubicBezTo>
                      <a:pt x="29874" y="18116"/>
                      <a:pt x="30439" y="18128"/>
                      <a:pt x="31008" y="18128"/>
                    </a:cubicBezTo>
                    <a:cubicBezTo>
                      <a:pt x="31698" y="18128"/>
                      <a:pt x="32394" y="18110"/>
                      <a:pt x="33077" y="18093"/>
                    </a:cubicBezTo>
                    <a:cubicBezTo>
                      <a:pt x="33685" y="18071"/>
                      <a:pt x="34314" y="18061"/>
                      <a:pt x="34911" y="18061"/>
                    </a:cubicBezTo>
                    <a:lnTo>
                      <a:pt x="34965" y="18061"/>
                    </a:lnTo>
                    <a:lnTo>
                      <a:pt x="34943" y="18007"/>
                    </a:lnTo>
                    <a:cubicBezTo>
                      <a:pt x="34293" y="16536"/>
                      <a:pt x="33632" y="15043"/>
                      <a:pt x="32981" y="13603"/>
                    </a:cubicBezTo>
                    <a:cubicBezTo>
                      <a:pt x="31147" y="9498"/>
                      <a:pt x="29260" y="5265"/>
                      <a:pt x="27597" y="1064"/>
                    </a:cubicBezTo>
                    <a:lnTo>
                      <a:pt x="27597" y="1042"/>
                    </a:lnTo>
                    <a:lnTo>
                      <a:pt x="27575" y="1042"/>
                    </a:lnTo>
                    <a:lnTo>
                      <a:pt x="27010" y="850"/>
                    </a:lnTo>
                    <a:cubicBezTo>
                      <a:pt x="25709" y="407"/>
                      <a:pt x="24666" y="51"/>
                      <a:pt x="23385" y="51"/>
                    </a:cubicBezTo>
                    <a:cubicBezTo>
                      <a:pt x="22881" y="51"/>
                      <a:pt x="22340" y="106"/>
                      <a:pt x="21732" y="232"/>
                    </a:cubicBezTo>
                    <a:cubicBezTo>
                      <a:pt x="21188" y="349"/>
                      <a:pt x="20655" y="509"/>
                      <a:pt x="20132" y="712"/>
                    </a:cubicBezTo>
                    <a:cubicBezTo>
                      <a:pt x="19295" y="1015"/>
                      <a:pt x="18499" y="1288"/>
                      <a:pt x="17472" y="1288"/>
                    </a:cubicBezTo>
                    <a:cubicBezTo>
                      <a:pt x="17453" y="1288"/>
                      <a:pt x="17433" y="1288"/>
                      <a:pt x="17413" y="1288"/>
                    </a:cubicBezTo>
                    <a:cubicBezTo>
                      <a:pt x="16368" y="1277"/>
                      <a:pt x="15505" y="957"/>
                      <a:pt x="14662" y="648"/>
                    </a:cubicBezTo>
                    <a:cubicBezTo>
                      <a:pt x="13948" y="381"/>
                      <a:pt x="13202" y="115"/>
                      <a:pt x="12348" y="29"/>
                    </a:cubicBezTo>
                    <a:cubicBezTo>
                      <a:pt x="12165" y="10"/>
                      <a:pt x="11982" y="0"/>
                      <a:pt x="118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9"/>
              <p:cNvSpPr/>
              <p:nvPr/>
            </p:nvSpPr>
            <p:spPr>
              <a:xfrm>
                <a:off x="1540775" y="1109825"/>
                <a:ext cx="843200" cy="36000"/>
              </a:xfrm>
              <a:custGeom>
                <a:rect b="b" l="l" r="r" t="t"/>
                <a:pathLst>
                  <a:path extrusionOk="0" h="1440" w="33728">
                    <a:moveTo>
                      <a:pt x="22980" y="0"/>
                    </a:moveTo>
                    <a:cubicBezTo>
                      <a:pt x="21836" y="0"/>
                      <a:pt x="20885" y="323"/>
                      <a:pt x="19961" y="640"/>
                    </a:cubicBezTo>
                    <a:cubicBezTo>
                      <a:pt x="19012" y="960"/>
                      <a:pt x="18042" y="1290"/>
                      <a:pt x="16869" y="1290"/>
                    </a:cubicBezTo>
                    <a:lnTo>
                      <a:pt x="16848" y="1290"/>
                    </a:lnTo>
                    <a:cubicBezTo>
                      <a:pt x="15579" y="1290"/>
                      <a:pt x="14598" y="960"/>
                      <a:pt x="13659" y="640"/>
                    </a:cubicBezTo>
                    <a:cubicBezTo>
                      <a:pt x="12758" y="335"/>
                      <a:pt x="11894" y="39"/>
                      <a:pt x="10835" y="39"/>
                    </a:cubicBezTo>
                    <a:cubicBezTo>
                      <a:pt x="10304" y="39"/>
                      <a:pt x="9723" y="113"/>
                      <a:pt x="9064" y="299"/>
                    </a:cubicBezTo>
                    <a:cubicBezTo>
                      <a:pt x="8680" y="405"/>
                      <a:pt x="8339" y="523"/>
                      <a:pt x="7997" y="619"/>
                    </a:cubicBezTo>
                    <a:cubicBezTo>
                      <a:pt x="6984" y="938"/>
                      <a:pt x="6025" y="1237"/>
                      <a:pt x="4756" y="1322"/>
                    </a:cubicBezTo>
                    <a:cubicBezTo>
                      <a:pt x="4099" y="1362"/>
                      <a:pt x="3418" y="1373"/>
                      <a:pt x="2735" y="1373"/>
                    </a:cubicBezTo>
                    <a:cubicBezTo>
                      <a:pt x="2320" y="1373"/>
                      <a:pt x="1904" y="1369"/>
                      <a:pt x="1493" y="1365"/>
                    </a:cubicBezTo>
                    <a:cubicBezTo>
                      <a:pt x="1003" y="1354"/>
                      <a:pt x="491" y="1354"/>
                      <a:pt x="0" y="1354"/>
                    </a:cubicBezTo>
                    <a:lnTo>
                      <a:pt x="0" y="1418"/>
                    </a:lnTo>
                    <a:cubicBezTo>
                      <a:pt x="491" y="1418"/>
                      <a:pt x="1003" y="1429"/>
                      <a:pt x="1493" y="1429"/>
                    </a:cubicBezTo>
                    <a:cubicBezTo>
                      <a:pt x="1941" y="1440"/>
                      <a:pt x="2399" y="1440"/>
                      <a:pt x="2847" y="1440"/>
                    </a:cubicBezTo>
                    <a:cubicBezTo>
                      <a:pt x="3498" y="1440"/>
                      <a:pt x="4137" y="1429"/>
                      <a:pt x="4756" y="1397"/>
                    </a:cubicBezTo>
                    <a:cubicBezTo>
                      <a:pt x="6035" y="1312"/>
                      <a:pt x="6995" y="1013"/>
                      <a:pt x="8008" y="693"/>
                    </a:cubicBezTo>
                    <a:cubicBezTo>
                      <a:pt x="8349" y="587"/>
                      <a:pt x="8701" y="480"/>
                      <a:pt x="9074" y="373"/>
                    </a:cubicBezTo>
                    <a:cubicBezTo>
                      <a:pt x="9732" y="188"/>
                      <a:pt x="10312" y="113"/>
                      <a:pt x="10842" y="113"/>
                    </a:cubicBezTo>
                    <a:cubicBezTo>
                      <a:pt x="11894" y="113"/>
                      <a:pt x="12752" y="406"/>
                      <a:pt x="13638" y="704"/>
                    </a:cubicBezTo>
                    <a:cubicBezTo>
                      <a:pt x="14577" y="1024"/>
                      <a:pt x="15558" y="1365"/>
                      <a:pt x="16848" y="1365"/>
                    </a:cubicBezTo>
                    <a:lnTo>
                      <a:pt x="16858" y="1365"/>
                    </a:lnTo>
                    <a:cubicBezTo>
                      <a:pt x="18053" y="1354"/>
                      <a:pt x="19023" y="1024"/>
                      <a:pt x="19972" y="704"/>
                    </a:cubicBezTo>
                    <a:cubicBezTo>
                      <a:pt x="20935" y="380"/>
                      <a:pt x="21857" y="77"/>
                      <a:pt x="22967" y="77"/>
                    </a:cubicBezTo>
                    <a:cubicBezTo>
                      <a:pt x="23245" y="77"/>
                      <a:pt x="23536" y="96"/>
                      <a:pt x="23843" y="139"/>
                    </a:cubicBezTo>
                    <a:cubicBezTo>
                      <a:pt x="24536" y="256"/>
                      <a:pt x="25218" y="448"/>
                      <a:pt x="25869" y="704"/>
                    </a:cubicBezTo>
                    <a:cubicBezTo>
                      <a:pt x="26562" y="949"/>
                      <a:pt x="27255" y="1194"/>
                      <a:pt x="28055" y="1290"/>
                    </a:cubicBezTo>
                    <a:cubicBezTo>
                      <a:pt x="28662" y="1365"/>
                      <a:pt x="29310" y="1389"/>
                      <a:pt x="29973" y="1389"/>
                    </a:cubicBezTo>
                    <a:cubicBezTo>
                      <a:pt x="30635" y="1389"/>
                      <a:pt x="31312" y="1365"/>
                      <a:pt x="31979" y="1344"/>
                    </a:cubicBezTo>
                    <a:cubicBezTo>
                      <a:pt x="32586" y="1322"/>
                      <a:pt x="33173" y="1301"/>
                      <a:pt x="33727" y="1301"/>
                    </a:cubicBezTo>
                    <a:lnTo>
                      <a:pt x="33727" y="1226"/>
                    </a:lnTo>
                    <a:cubicBezTo>
                      <a:pt x="33162" y="1226"/>
                      <a:pt x="32586" y="1248"/>
                      <a:pt x="31979" y="1269"/>
                    </a:cubicBezTo>
                    <a:cubicBezTo>
                      <a:pt x="31312" y="1296"/>
                      <a:pt x="30638" y="1320"/>
                      <a:pt x="29978" y="1320"/>
                    </a:cubicBezTo>
                    <a:cubicBezTo>
                      <a:pt x="29318" y="1320"/>
                      <a:pt x="28673" y="1296"/>
                      <a:pt x="28065" y="1226"/>
                    </a:cubicBezTo>
                    <a:cubicBezTo>
                      <a:pt x="27276" y="1130"/>
                      <a:pt x="26572" y="885"/>
                      <a:pt x="25901" y="640"/>
                    </a:cubicBezTo>
                    <a:cubicBezTo>
                      <a:pt x="25240" y="373"/>
                      <a:pt x="24557" y="181"/>
                      <a:pt x="23864" y="64"/>
                    </a:cubicBezTo>
                    <a:cubicBezTo>
                      <a:pt x="23556" y="20"/>
                      <a:pt x="23262" y="0"/>
                      <a:pt x="22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9"/>
              <p:cNvSpPr/>
              <p:nvPr/>
            </p:nvSpPr>
            <p:spPr>
              <a:xfrm>
                <a:off x="1554100" y="1078400"/>
                <a:ext cx="816275" cy="36500"/>
              </a:xfrm>
              <a:custGeom>
                <a:rect b="b" l="l" r="r" t="t"/>
                <a:pathLst>
                  <a:path extrusionOk="0" h="1460" w="32651">
                    <a:moveTo>
                      <a:pt x="22407" y="1"/>
                    </a:moveTo>
                    <a:cubicBezTo>
                      <a:pt x="21278" y="1"/>
                      <a:pt x="20321" y="329"/>
                      <a:pt x="19386" y="649"/>
                    </a:cubicBezTo>
                    <a:cubicBezTo>
                      <a:pt x="18447" y="969"/>
                      <a:pt x="17477" y="1310"/>
                      <a:pt x="16325" y="1310"/>
                    </a:cubicBezTo>
                    <a:lnTo>
                      <a:pt x="16315" y="1310"/>
                    </a:lnTo>
                    <a:cubicBezTo>
                      <a:pt x="15088" y="1310"/>
                      <a:pt x="14118" y="969"/>
                      <a:pt x="13190" y="649"/>
                    </a:cubicBezTo>
                    <a:cubicBezTo>
                      <a:pt x="12280" y="334"/>
                      <a:pt x="11405" y="33"/>
                      <a:pt x="10343" y="33"/>
                    </a:cubicBezTo>
                    <a:cubicBezTo>
                      <a:pt x="9862" y="33"/>
                      <a:pt x="9343" y="95"/>
                      <a:pt x="8765" y="244"/>
                    </a:cubicBezTo>
                    <a:cubicBezTo>
                      <a:pt x="8285" y="372"/>
                      <a:pt x="7838" y="521"/>
                      <a:pt x="7411" y="660"/>
                    </a:cubicBezTo>
                    <a:cubicBezTo>
                      <a:pt x="6526" y="948"/>
                      <a:pt x="5684" y="1225"/>
                      <a:pt x="4607" y="1321"/>
                    </a:cubicBezTo>
                    <a:cubicBezTo>
                      <a:pt x="3903" y="1378"/>
                      <a:pt x="3166" y="1392"/>
                      <a:pt x="2431" y="1392"/>
                    </a:cubicBezTo>
                    <a:cubicBezTo>
                      <a:pt x="2063" y="1392"/>
                      <a:pt x="1696" y="1389"/>
                      <a:pt x="1333" y="1385"/>
                    </a:cubicBezTo>
                    <a:cubicBezTo>
                      <a:pt x="885" y="1374"/>
                      <a:pt x="438" y="1374"/>
                      <a:pt x="0" y="1374"/>
                    </a:cubicBezTo>
                    <a:lnTo>
                      <a:pt x="0" y="1438"/>
                    </a:lnTo>
                    <a:cubicBezTo>
                      <a:pt x="438" y="1438"/>
                      <a:pt x="885" y="1449"/>
                      <a:pt x="1323" y="1449"/>
                    </a:cubicBezTo>
                    <a:cubicBezTo>
                      <a:pt x="1728" y="1460"/>
                      <a:pt x="2133" y="1460"/>
                      <a:pt x="2538" y="1460"/>
                    </a:cubicBezTo>
                    <a:cubicBezTo>
                      <a:pt x="3242" y="1460"/>
                      <a:pt x="3946" y="1438"/>
                      <a:pt x="4617" y="1396"/>
                    </a:cubicBezTo>
                    <a:cubicBezTo>
                      <a:pt x="5694" y="1300"/>
                      <a:pt x="6537" y="1023"/>
                      <a:pt x="7432" y="735"/>
                    </a:cubicBezTo>
                    <a:cubicBezTo>
                      <a:pt x="7859" y="585"/>
                      <a:pt x="8307" y="457"/>
                      <a:pt x="8787" y="319"/>
                    </a:cubicBezTo>
                    <a:cubicBezTo>
                      <a:pt x="9358" y="169"/>
                      <a:pt x="9871" y="108"/>
                      <a:pt x="10347" y="108"/>
                    </a:cubicBezTo>
                    <a:cubicBezTo>
                      <a:pt x="11399" y="108"/>
                      <a:pt x="12266" y="408"/>
                      <a:pt x="13169" y="724"/>
                    </a:cubicBezTo>
                    <a:cubicBezTo>
                      <a:pt x="14107" y="1055"/>
                      <a:pt x="15088" y="1385"/>
                      <a:pt x="16325" y="1385"/>
                    </a:cubicBezTo>
                    <a:cubicBezTo>
                      <a:pt x="17488" y="1374"/>
                      <a:pt x="18469" y="1044"/>
                      <a:pt x="19407" y="724"/>
                    </a:cubicBezTo>
                    <a:cubicBezTo>
                      <a:pt x="20333" y="403"/>
                      <a:pt x="21282" y="75"/>
                      <a:pt x="22402" y="75"/>
                    </a:cubicBezTo>
                    <a:cubicBezTo>
                      <a:pt x="22623" y="75"/>
                      <a:pt x="22850" y="88"/>
                      <a:pt x="23086" y="116"/>
                    </a:cubicBezTo>
                    <a:cubicBezTo>
                      <a:pt x="23864" y="201"/>
                      <a:pt x="24557" y="457"/>
                      <a:pt x="25218" y="692"/>
                    </a:cubicBezTo>
                    <a:cubicBezTo>
                      <a:pt x="25847" y="948"/>
                      <a:pt x="26498" y="1140"/>
                      <a:pt x="27170" y="1257"/>
                    </a:cubicBezTo>
                    <a:cubicBezTo>
                      <a:pt x="27829" y="1356"/>
                      <a:pt x="28543" y="1389"/>
                      <a:pt x="29275" y="1389"/>
                    </a:cubicBezTo>
                    <a:cubicBezTo>
                      <a:pt x="29880" y="1389"/>
                      <a:pt x="30496" y="1367"/>
                      <a:pt x="31104" y="1342"/>
                    </a:cubicBezTo>
                    <a:cubicBezTo>
                      <a:pt x="31648" y="1332"/>
                      <a:pt x="32160" y="1310"/>
                      <a:pt x="32650" y="1310"/>
                    </a:cubicBezTo>
                    <a:lnTo>
                      <a:pt x="32650" y="1246"/>
                    </a:lnTo>
                    <a:cubicBezTo>
                      <a:pt x="32160" y="1246"/>
                      <a:pt x="31648" y="1257"/>
                      <a:pt x="31104" y="1278"/>
                    </a:cubicBezTo>
                    <a:cubicBezTo>
                      <a:pt x="30497" y="1298"/>
                      <a:pt x="29881" y="1319"/>
                      <a:pt x="29278" y="1319"/>
                    </a:cubicBezTo>
                    <a:cubicBezTo>
                      <a:pt x="28547" y="1319"/>
                      <a:pt x="27835" y="1288"/>
                      <a:pt x="27180" y="1182"/>
                    </a:cubicBezTo>
                    <a:cubicBezTo>
                      <a:pt x="26519" y="1065"/>
                      <a:pt x="25869" y="884"/>
                      <a:pt x="25250" y="628"/>
                    </a:cubicBezTo>
                    <a:cubicBezTo>
                      <a:pt x="24579" y="383"/>
                      <a:pt x="23885" y="127"/>
                      <a:pt x="23096" y="42"/>
                    </a:cubicBezTo>
                    <a:cubicBezTo>
                      <a:pt x="22859" y="13"/>
                      <a:pt x="22630" y="1"/>
                      <a:pt x="224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9"/>
              <p:cNvSpPr/>
              <p:nvPr/>
            </p:nvSpPr>
            <p:spPr>
              <a:xfrm>
                <a:off x="1566625" y="1044275"/>
                <a:ext cx="790950" cy="41600"/>
              </a:xfrm>
              <a:custGeom>
                <a:rect b="b" l="l" r="r" t="t"/>
                <a:pathLst>
                  <a:path extrusionOk="0" h="1664" w="31638">
                    <a:moveTo>
                      <a:pt x="9910" y="0"/>
                    </a:moveTo>
                    <a:cubicBezTo>
                      <a:pt x="9380" y="0"/>
                      <a:pt x="8772" y="88"/>
                      <a:pt x="8040" y="308"/>
                    </a:cubicBezTo>
                    <a:cubicBezTo>
                      <a:pt x="7571" y="458"/>
                      <a:pt x="7155" y="617"/>
                      <a:pt x="6750" y="777"/>
                    </a:cubicBezTo>
                    <a:cubicBezTo>
                      <a:pt x="6089" y="1076"/>
                      <a:pt x="5396" y="1289"/>
                      <a:pt x="4682" y="1428"/>
                    </a:cubicBezTo>
                    <a:cubicBezTo>
                      <a:pt x="3957" y="1561"/>
                      <a:pt x="3187" y="1598"/>
                      <a:pt x="2415" y="1598"/>
                    </a:cubicBezTo>
                    <a:cubicBezTo>
                      <a:pt x="2017" y="1598"/>
                      <a:pt x="1619" y="1588"/>
                      <a:pt x="1227" y="1577"/>
                    </a:cubicBezTo>
                    <a:cubicBezTo>
                      <a:pt x="822" y="1566"/>
                      <a:pt x="406" y="1566"/>
                      <a:pt x="0" y="1566"/>
                    </a:cubicBezTo>
                    <a:lnTo>
                      <a:pt x="0" y="1630"/>
                    </a:lnTo>
                    <a:cubicBezTo>
                      <a:pt x="406" y="1630"/>
                      <a:pt x="822" y="1641"/>
                      <a:pt x="1216" y="1652"/>
                    </a:cubicBezTo>
                    <a:cubicBezTo>
                      <a:pt x="1600" y="1652"/>
                      <a:pt x="1984" y="1662"/>
                      <a:pt x="2357" y="1662"/>
                    </a:cubicBezTo>
                    <a:cubicBezTo>
                      <a:pt x="2422" y="1663"/>
                      <a:pt x="2487" y="1664"/>
                      <a:pt x="2552" y="1664"/>
                    </a:cubicBezTo>
                    <a:cubicBezTo>
                      <a:pt x="3267" y="1664"/>
                      <a:pt x="3988" y="1610"/>
                      <a:pt x="4692" y="1503"/>
                    </a:cubicBezTo>
                    <a:cubicBezTo>
                      <a:pt x="5407" y="1364"/>
                      <a:pt x="6110" y="1140"/>
                      <a:pt x="6772" y="852"/>
                    </a:cubicBezTo>
                    <a:cubicBezTo>
                      <a:pt x="7177" y="692"/>
                      <a:pt x="7593" y="522"/>
                      <a:pt x="8062" y="383"/>
                    </a:cubicBezTo>
                    <a:cubicBezTo>
                      <a:pt x="8794" y="160"/>
                      <a:pt x="9395" y="69"/>
                      <a:pt x="9918" y="69"/>
                    </a:cubicBezTo>
                    <a:cubicBezTo>
                      <a:pt x="10917" y="69"/>
                      <a:pt x="11628" y="399"/>
                      <a:pt x="12412" y="756"/>
                    </a:cubicBezTo>
                    <a:cubicBezTo>
                      <a:pt x="13276" y="1161"/>
                      <a:pt x="14161" y="1566"/>
                      <a:pt x="15558" y="1609"/>
                    </a:cubicBezTo>
                    <a:cubicBezTo>
                      <a:pt x="15607" y="1610"/>
                      <a:pt x="15656" y="1611"/>
                      <a:pt x="15704" y="1611"/>
                    </a:cubicBezTo>
                    <a:cubicBezTo>
                      <a:pt x="16857" y="1611"/>
                      <a:pt x="17848" y="1254"/>
                      <a:pt x="18810" y="916"/>
                    </a:cubicBezTo>
                    <a:cubicBezTo>
                      <a:pt x="19763" y="578"/>
                      <a:pt x="20751" y="226"/>
                      <a:pt x="21900" y="226"/>
                    </a:cubicBezTo>
                    <a:cubicBezTo>
                      <a:pt x="22166" y="226"/>
                      <a:pt x="22439" y="245"/>
                      <a:pt x="22723" y="287"/>
                    </a:cubicBezTo>
                    <a:cubicBezTo>
                      <a:pt x="23352" y="404"/>
                      <a:pt x="23960" y="585"/>
                      <a:pt x="24547" y="831"/>
                    </a:cubicBezTo>
                    <a:cubicBezTo>
                      <a:pt x="25037" y="1044"/>
                      <a:pt x="25538" y="1204"/>
                      <a:pt x="26061" y="1332"/>
                    </a:cubicBezTo>
                    <a:cubicBezTo>
                      <a:pt x="26920" y="1513"/>
                      <a:pt x="27907" y="1558"/>
                      <a:pt x="28887" y="1558"/>
                    </a:cubicBezTo>
                    <a:cubicBezTo>
                      <a:pt x="29404" y="1558"/>
                      <a:pt x="29918" y="1546"/>
                      <a:pt x="30411" y="1535"/>
                    </a:cubicBezTo>
                    <a:cubicBezTo>
                      <a:pt x="30838" y="1524"/>
                      <a:pt x="31243" y="1513"/>
                      <a:pt x="31638" y="1513"/>
                    </a:cubicBezTo>
                    <a:lnTo>
                      <a:pt x="31638" y="1449"/>
                    </a:lnTo>
                    <a:cubicBezTo>
                      <a:pt x="31243" y="1449"/>
                      <a:pt x="30838" y="1460"/>
                      <a:pt x="30411" y="1471"/>
                    </a:cubicBezTo>
                    <a:cubicBezTo>
                      <a:pt x="29922" y="1482"/>
                      <a:pt x="29410" y="1494"/>
                      <a:pt x="28895" y="1494"/>
                    </a:cubicBezTo>
                    <a:cubicBezTo>
                      <a:pt x="27918" y="1494"/>
                      <a:pt x="26931" y="1450"/>
                      <a:pt x="26072" y="1268"/>
                    </a:cubicBezTo>
                    <a:cubicBezTo>
                      <a:pt x="25560" y="1140"/>
                      <a:pt x="25059" y="969"/>
                      <a:pt x="24568" y="767"/>
                    </a:cubicBezTo>
                    <a:cubicBezTo>
                      <a:pt x="23982" y="511"/>
                      <a:pt x="23363" y="330"/>
                      <a:pt x="22734" y="212"/>
                    </a:cubicBezTo>
                    <a:cubicBezTo>
                      <a:pt x="22446" y="170"/>
                      <a:pt x="22169" y="152"/>
                      <a:pt x="21901" y="152"/>
                    </a:cubicBezTo>
                    <a:cubicBezTo>
                      <a:pt x="20740" y="152"/>
                      <a:pt x="19750" y="504"/>
                      <a:pt x="18789" y="841"/>
                    </a:cubicBezTo>
                    <a:cubicBezTo>
                      <a:pt x="17828" y="1189"/>
                      <a:pt x="16847" y="1536"/>
                      <a:pt x="15716" y="1536"/>
                    </a:cubicBezTo>
                    <a:cubicBezTo>
                      <a:pt x="15667" y="1536"/>
                      <a:pt x="15618" y="1536"/>
                      <a:pt x="15568" y="1535"/>
                    </a:cubicBezTo>
                    <a:cubicBezTo>
                      <a:pt x="14172" y="1492"/>
                      <a:pt x="13297" y="1097"/>
                      <a:pt x="12444" y="692"/>
                    </a:cubicBezTo>
                    <a:cubicBezTo>
                      <a:pt x="11682" y="339"/>
                      <a:pt x="10947" y="0"/>
                      <a:pt x="99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9"/>
              <p:cNvSpPr/>
              <p:nvPr/>
            </p:nvSpPr>
            <p:spPr>
              <a:xfrm>
                <a:off x="1578350" y="1002375"/>
                <a:ext cx="767225" cy="58675"/>
              </a:xfrm>
              <a:custGeom>
                <a:rect b="b" l="l" r="r" t="t"/>
                <a:pathLst>
                  <a:path extrusionOk="0" h="2347" w="30689">
                    <a:moveTo>
                      <a:pt x="9442" y="0"/>
                    </a:moveTo>
                    <a:cubicBezTo>
                      <a:pt x="8966" y="0"/>
                      <a:pt x="8402" y="106"/>
                      <a:pt x="7710" y="363"/>
                    </a:cubicBezTo>
                    <a:cubicBezTo>
                      <a:pt x="7230" y="555"/>
                      <a:pt x="6750" y="790"/>
                      <a:pt x="6313" y="1078"/>
                    </a:cubicBezTo>
                    <a:cubicBezTo>
                      <a:pt x="5780" y="1387"/>
                      <a:pt x="5247" y="1707"/>
                      <a:pt x="4522" y="1899"/>
                    </a:cubicBezTo>
                    <a:cubicBezTo>
                      <a:pt x="3702" y="2130"/>
                      <a:pt x="2812" y="2176"/>
                      <a:pt x="1925" y="2176"/>
                    </a:cubicBezTo>
                    <a:cubicBezTo>
                      <a:pt x="1624" y="2176"/>
                      <a:pt x="1322" y="2171"/>
                      <a:pt x="1024" y="2166"/>
                    </a:cubicBezTo>
                    <a:cubicBezTo>
                      <a:pt x="683" y="2155"/>
                      <a:pt x="342" y="2155"/>
                      <a:pt x="1" y="2155"/>
                    </a:cubicBezTo>
                    <a:lnTo>
                      <a:pt x="1" y="2230"/>
                    </a:lnTo>
                    <a:cubicBezTo>
                      <a:pt x="342" y="2230"/>
                      <a:pt x="683" y="2240"/>
                      <a:pt x="1024" y="2240"/>
                    </a:cubicBezTo>
                    <a:cubicBezTo>
                      <a:pt x="1325" y="2246"/>
                      <a:pt x="1628" y="2251"/>
                      <a:pt x="1930" y="2251"/>
                    </a:cubicBezTo>
                    <a:cubicBezTo>
                      <a:pt x="2819" y="2251"/>
                      <a:pt x="3708" y="2204"/>
                      <a:pt x="4543" y="1974"/>
                    </a:cubicBezTo>
                    <a:cubicBezTo>
                      <a:pt x="5279" y="1771"/>
                      <a:pt x="5812" y="1440"/>
                      <a:pt x="6345" y="1131"/>
                    </a:cubicBezTo>
                    <a:cubicBezTo>
                      <a:pt x="6782" y="854"/>
                      <a:pt x="7252" y="619"/>
                      <a:pt x="7742" y="427"/>
                    </a:cubicBezTo>
                    <a:cubicBezTo>
                      <a:pt x="8432" y="169"/>
                      <a:pt x="8986" y="63"/>
                      <a:pt x="9452" y="63"/>
                    </a:cubicBezTo>
                    <a:cubicBezTo>
                      <a:pt x="10451" y="63"/>
                      <a:pt x="11047" y="551"/>
                      <a:pt x="11709" y="1089"/>
                    </a:cubicBezTo>
                    <a:cubicBezTo>
                      <a:pt x="12444" y="1675"/>
                      <a:pt x="13191" y="2293"/>
                      <a:pt x="14609" y="2347"/>
                    </a:cubicBezTo>
                    <a:lnTo>
                      <a:pt x="14844" y="2347"/>
                    </a:lnTo>
                    <a:cubicBezTo>
                      <a:pt x="16027" y="2347"/>
                      <a:pt x="17072" y="1952"/>
                      <a:pt x="18074" y="1568"/>
                    </a:cubicBezTo>
                    <a:cubicBezTo>
                      <a:pt x="19101" y="1190"/>
                      <a:pt x="20150" y="789"/>
                      <a:pt x="21357" y="789"/>
                    </a:cubicBezTo>
                    <a:cubicBezTo>
                      <a:pt x="21580" y="789"/>
                      <a:pt x="21807" y="803"/>
                      <a:pt x="22041" y="833"/>
                    </a:cubicBezTo>
                    <a:cubicBezTo>
                      <a:pt x="22724" y="907"/>
                      <a:pt x="23363" y="1153"/>
                      <a:pt x="23971" y="1387"/>
                    </a:cubicBezTo>
                    <a:cubicBezTo>
                      <a:pt x="24398" y="1558"/>
                      <a:pt x="24835" y="1707"/>
                      <a:pt x="25272" y="1824"/>
                    </a:cubicBezTo>
                    <a:cubicBezTo>
                      <a:pt x="26288" y="2072"/>
                      <a:pt x="27360" y="2129"/>
                      <a:pt x="28431" y="2129"/>
                    </a:cubicBezTo>
                    <a:cubicBezTo>
                      <a:pt x="28833" y="2129"/>
                      <a:pt x="29235" y="2121"/>
                      <a:pt x="29633" y="2112"/>
                    </a:cubicBezTo>
                    <a:cubicBezTo>
                      <a:pt x="29974" y="2112"/>
                      <a:pt x="30337" y="2102"/>
                      <a:pt x="30689" y="2102"/>
                    </a:cubicBezTo>
                    <a:lnTo>
                      <a:pt x="30689" y="2038"/>
                    </a:lnTo>
                    <a:cubicBezTo>
                      <a:pt x="30337" y="2038"/>
                      <a:pt x="29974" y="2048"/>
                      <a:pt x="29633" y="2048"/>
                    </a:cubicBezTo>
                    <a:cubicBezTo>
                      <a:pt x="29238" y="2057"/>
                      <a:pt x="28838" y="2065"/>
                      <a:pt x="28438" y="2065"/>
                    </a:cubicBezTo>
                    <a:cubicBezTo>
                      <a:pt x="27372" y="2065"/>
                      <a:pt x="26301" y="2008"/>
                      <a:pt x="25293" y="1760"/>
                    </a:cubicBezTo>
                    <a:cubicBezTo>
                      <a:pt x="24856" y="1632"/>
                      <a:pt x="24430" y="1494"/>
                      <a:pt x="24003" y="1323"/>
                    </a:cubicBezTo>
                    <a:cubicBezTo>
                      <a:pt x="23385" y="1089"/>
                      <a:pt x="22745" y="843"/>
                      <a:pt x="22052" y="758"/>
                    </a:cubicBezTo>
                    <a:cubicBezTo>
                      <a:pt x="21822" y="731"/>
                      <a:pt x="21598" y="718"/>
                      <a:pt x="21379" y="718"/>
                    </a:cubicBezTo>
                    <a:cubicBezTo>
                      <a:pt x="20148" y="718"/>
                      <a:pt x="19085" y="1115"/>
                      <a:pt x="18053" y="1504"/>
                    </a:cubicBezTo>
                    <a:cubicBezTo>
                      <a:pt x="17048" y="1886"/>
                      <a:pt x="16005" y="2287"/>
                      <a:pt x="14825" y="2287"/>
                    </a:cubicBezTo>
                    <a:cubicBezTo>
                      <a:pt x="14754" y="2287"/>
                      <a:pt x="14682" y="2286"/>
                      <a:pt x="14609" y="2283"/>
                    </a:cubicBezTo>
                    <a:cubicBezTo>
                      <a:pt x="13212" y="2219"/>
                      <a:pt x="12466" y="1611"/>
                      <a:pt x="11751" y="1025"/>
                    </a:cubicBezTo>
                    <a:cubicBezTo>
                      <a:pt x="11107" y="505"/>
                      <a:pt x="10483" y="0"/>
                      <a:pt x="9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9"/>
              <p:cNvSpPr/>
              <p:nvPr/>
            </p:nvSpPr>
            <p:spPr>
              <a:xfrm>
                <a:off x="1589550" y="972000"/>
                <a:ext cx="744575" cy="67200"/>
              </a:xfrm>
              <a:custGeom>
                <a:rect b="b" l="l" r="r" t="t"/>
                <a:pathLst>
                  <a:path extrusionOk="0" h="2688" w="29783">
                    <a:moveTo>
                      <a:pt x="8927" y="1"/>
                    </a:moveTo>
                    <a:cubicBezTo>
                      <a:pt x="8605" y="1"/>
                      <a:pt x="8243" y="49"/>
                      <a:pt x="7827" y="160"/>
                    </a:cubicBezTo>
                    <a:cubicBezTo>
                      <a:pt x="7017" y="374"/>
                      <a:pt x="6452" y="789"/>
                      <a:pt x="5897" y="1184"/>
                    </a:cubicBezTo>
                    <a:cubicBezTo>
                      <a:pt x="5300" y="1621"/>
                      <a:pt x="4682" y="2080"/>
                      <a:pt x="3754" y="2272"/>
                    </a:cubicBezTo>
                    <a:cubicBezTo>
                      <a:pt x="3342" y="2361"/>
                      <a:pt x="2834" y="2387"/>
                      <a:pt x="2303" y="2387"/>
                    </a:cubicBezTo>
                    <a:cubicBezTo>
                      <a:pt x="1886" y="2387"/>
                      <a:pt x="1454" y="2371"/>
                      <a:pt x="1045" y="2357"/>
                    </a:cubicBezTo>
                    <a:cubicBezTo>
                      <a:pt x="672" y="2346"/>
                      <a:pt x="320" y="2336"/>
                      <a:pt x="1" y="2336"/>
                    </a:cubicBezTo>
                    <a:lnTo>
                      <a:pt x="1" y="2410"/>
                    </a:lnTo>
                    <a:cubicBezTo>
                      <a:pt x="62" y="2408"/>
                      <a:pt x="124" y="2407"/>
                      <a:pt x="187" y="2407"/>
                    </a:cubicBezTo>
                    <a:cubicBezTo>
                      <a:pt x="456" y="2407"/>
                      <a:pt x="744" y="2423"/>
                      <a:pt x="1045" y="2432"/>
                    </a:cubicBezTo>
                    <a:cubicBezTo>
                      <a:pt x="1424" y="2445"/>
                      <a:pt x="1824" y="2458"/>
                      <a:pt x="2216" y="2458"/>
                    </a:cubicBezTo>
                    <a:cubicBezTo>
                      <a:pt x="2784" y="2458"/>
                      <a:pt x="3334" y="2430"/>
                      <a:pt x="3775" y="2336"/>
                    </a:cubicBezTo>
                    <a:cubicBezTo>
                      <a:pt x="4714" y="2144"/>
                      <a:pt x="5332" y="1685"/>
                      <a:pt x="5940" y="1237"/>
                    </a:cubicBezTo>
                    <a:cubicBezTo>
                      <a:pt x="6484" y="843"/>
                      <a:pt x="7049" y="427"/>
                      <a:pt x="7838" y="224"/>
                    </a:cubicBezTo>
                    <a:cubicBezTo>
                      <a:pt x="8247" y="115"/>
                      <a:pt x="8604" y="68"/>
                      <a:pt x="8922" y="68"/>
                    </a:cubicBezTo>
                    <a:cubicBezTo>
                      <a:pt x="10035" y="68"/>
                      <a:pt x="10658" y="658"/>
                      <a:pt x="11314" y="1280"/>
                    </a:cubicBezTo>
                    <a:cubicBezTo>
                      <a:pt x="11996" y="1920"/>
                      <a:pt x="12689" y="2581"/>
                      <a:pt x="13990" y="2677"/>
                    </a:cubicBezTo>
                    <a:cubicBezTo>
                      <a:pt x="14097" y="2687"/>
                      <a:pt x="14204" y="2687"/>
                      <a:pt x="14300" y="2687"/>
                    </a:cubicBezTo>
                    <a:cubicBezTo>
                      <a:pt x="15451" y="2687"/>
                      <a:pt x="16518" y="2240"/>
                      <a:pt x="17541" y="1802"/>
                    </a:cubicBezTo>
                    <a:cubicBezTo>
                      <a:pt x="18593" y="1359"/>
                      <a:pt x="19676" y="905"/>
                      <a:pt x="20875" y="905"/>
                    </a:cubicBezTo>
                    <a:cubicBezTo>
                      <a:pt x="20915" y="905"/>
                      <a:pt x="20955" y="906"/>
                      <a:pt x="20996" y="907"/>
                    </a:cubicBezTo>
                    <a:cubicBezTo>
                      <a:pt x="21902" y="928"/>
                      <a:pt x="22713" y="1237"/>
                      <a:pt x="23502" y="1525"/>
                    </a:cubicBezTo>
                    <a:cubicBezTo>
                      <a:pt x="24035" y="1738"/>
                      <a:pt x="24579" y="1909"/>
                      <a:pt x="25144" y="2037"/>
                    </a:cubicBezTo>
                    <a:cubicBezTo>
                      <a:pt x="26229" y="2261"/>
                      <a:pt x="27237" y="2297"/>
                      <a:pt x="28327" y="2297"/>
                    </a:cubicBezTo>
                    <a:cubicBezTo>
                      <a:pt x="28586" y="2297"/>
                      <a:pt x="28850" y="2295"/>
                      <a:pt x="29121" y="2293"/>
                    </a:cubicBezTo>
                    <a:lnTo>
                      <a:pt x="29782" y="2293"/>
                    </a:lnTo>
                    <a:lnTo>
                      <a:pt x="29782" y="2218"/>
                    </a:lnTo>
                    <a:lnTo>
                      <a:pt x="29121" y="2218"/>
                    </a:lnTo>
                    <a:cubicBezTo>
                      <a:pt x="28811" y="2223"/>
                      <a:pt x="28510" y="2227"/>
                      <a:pt x="28215" y="2227"/>
                    </a:cubicBezTo>
                    <a:cubicBezTo>
                      <a:pt x="27171" y="2227"/>
                      <a:pt x="26202" y="2181"/>
                      <a:pt x="25155" y="1973"/>
                    </a:cubicBezTo>
                    <a:cubicBezTo>
                      <a:pt x="24600" y="1845"/>
                      <a:pt x="24056" y="1674"/>
                      <a:pt x="23523" y="1461"/>
                    </a:cubicBezTo>
                    <a:cubicBezTo>
                      <a:pt x="22734" y="1173"/>
                      <a:pt x="21913" y="864"/>
                      <a:pt x="20996" y="843"/>
                    </a:cubicBezTo>
                    <a:cubicBezTo>
                      <a:pt x="20955" y="842"/>
                      <a:pt x="20914" y="841"/>
                      <a:pt x="20874" y="841"/>
                    </a:cubicBezTo>
                    <a:cubicBezTo>
                      <a:pt x="19664" y="841"/>
                      <a:pt x="18572" y="1295"/>
                      <a:pt x="17509" y="1738"/>
                    </a:cubicBezTo>
                    <a:cubicBezTo>
                      <a:pt x="16450" y="2185"/>
                      <a:pt x="15462" y="2615"/>
                      <a:pt x="14334" y="2615"/>
                    </a:cubicBezTo>
                    <a:cubicBezTo>
                      <a:pt x="14225" y="2615"/>
                      <a:pt x="14114" y="2611"/>
                      <a:pt x="14001" y="2602"/>
                    </a:cubicBezTo>
                    <a:cubicBezTo>
                      <a:pt x="12721" y="2517"/>
                      <a:pt x="12028" y="1856"/>
                      <a:pt x="11357" y="1227"/>
                    </a:cubicBezTo>
                    <a:cubicBezTo>
                      <a:pt x="10692" y="604"/>
                      <a:pt x="10061" y="1"/>
                      <a:pt x="89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9"/>
              <p:cNvSpPr/>
              <p:nvPr/>
            </p:nvSpPr>
            <p:spPr>
              <a:xfrm>
                <a:off x="1600225" y="952750"/>
                <a:ext cx="723500" cy="58725"/>
              </a:xfrm>
              <a:custGeom>
                <a:rect b="b" l="l" r="r" t="t"/>
                <a:pathLst>
                  <a:path extrusionOk="0" h="2349" w="28940">
                    <a:moveTo>
                      <a:pt x="8485" y="1"/>
                    </a:moveTo>
                    <a:cubicBezTo>
                      <a:pt x="8212" y="1"/>
                      <a:pt x="7917" y="31"/>
                      <a:pt x="7592" y="99"/>
                    </a:cubicBezTo>
                    <a:cubicBezTo>
                      <a:pt x="6750" y="269"/>
                      <a:pt x="6142" y="674"/>
                      <a:pt x="5566" y="1069"/>
                    </a:cubicBezTo>
                    <a:cubicBezTo>
                      <a:pt x="5001" y="1442"/>
                      <a:pt x="4425" y="1826"/>
                      <a:pt x="3647" y="2007"/>
                    </a:cubicBezTo>
                    <a:cubicBezTo>
                      <a:pt x="3107" y="2138"/>
                      <a:pt x="2438" y="2170"/>
                      <a:pt x="1769" y="2170"/>
                    </a:cubicBezTo>
                    <a:cubicBezTo>
                      <a:pt x="1459" y="2170"/>
                      <a:pt x="1150" y="2163"/>
                      <a:pt x="853" y="2157"/>
                    </a:cubicBezTo>
                    <a:cubicBezTo>
                      <a:pt x="555" y="2146"/>
                      <a:pt x="267" y="2146"/>
                      <a:pt x="0" y="2146"/>
                    </a:cubicBezTo>
                    <a:lnTo>
                      <a:pt x="0" y="2210"/>
                    </a:lnTo>
                    <a:cubicBezTo>
                      <a:pt x="267" y="2210"/>
                      <a:pt x="544" y="2221"/>
                      <a:pt x="853" y="2221"/>
                    </a:cubicBezTo>
                    <a:cubicBezTo>
                      <a:pt x="1150" y="2227"/>
                      <a:pt x="1459" y="2234"/>
                      <a:pt x="1769" y="2234"/>
                    </a:cubicBezTo>
                    <a:cubicBezTo>
                      <a:pt x="2438" y="2234"/>
                      <a:pt x="3107" y="2202"/>
                      <a:pt x="3647" y="2071"/>
                    </a:cubicBezTo>
                    <a:cubicBezTo>
                      <a:pt x="4447" y="1890"/>
                      <a:pt x="5012" y="1506"/>
                      <a:pt x="5587" y="1122"/>
                    </a:cubicBezTo>
                    <a:cubicBezTo>
                      <a:pt x="6174" y="738"/>
                      <a:pt x="6771" y="333"/>
                      <a:pt x="7603" y="163"/>
                    </a:cubicBezTo>
                    <a:cubicBezTo>
                      <a:pt x="7925" y="94"/>
                      <a:pt x="8218" y="64"/>
                      <a:pt x="8488" y="64"/>
                    </a:cubicBezTo>
                    <a:cubicBezTo>
                      <a:pt x="9614" y="64"/>
                      <a:pt x="10343" y="595"/>
                      <a:pt x="11100" y="1154"/>
                    </a:cubicBezTo>
                    <a:cubicBezTo>
                      <a:pt x="11868" y="1719"/>
                      <a:pt x="12668" y="2306"/>
                      <a:pt x="13926" y="2348"/>
                    </a:cubicBezTo>
                    <a:lnTo>
                      <a:pt x="14086" y="2348"/>
                    </a:lnTo>
                    <a:cubicBezTo>
                      <a:pt x="15291" y="2348"/>
                      <a:pt x="16336" y="1847"/>
                      <a:pt x="17338" y="1357"/>
                    </a:cubicBezTo>
                    <a:cubicBezTo>
                      <a:pt x="18340" y="877"/>
                      <a:pt x="19385" y="376"/>
                      <a:pt x="20590" y="365"/>
                    </a:cubicBezTo>
                    <a:lnTo>
                      <a:pt x="20612" y="365"/>
                    </a:lnTo>
                    <a:cubicBezTo>
                      <a:pt x="21561" y="365"/>
                      <a:pt x="22350" y="749"/>
                      <a:pt x="23117" y="1122"/>
                    </a:cubicBezTo>
                    <a:cubicBezTo>
                      <a:pt x="23555" y="1346"/>
                      <a:pt x="24002" y="1538"/>
                      <a:pt x="24472" y="1687"/>
                    </a:cubicBezTo>
                    <a:cubicBezTo>
                      <a:pt x="25731" y="2046"/>
                      <a:pt x="26713" y="2095"/>
                      <a:pt x="28011" y="2095"/>
                    </a:cubicBezTo>
                    <a:cubicBezTo>
                      <a:pt x="28219" y="2095"/>
                      <a:pt x="28436" y="2094"/>
                      <a:pt x="28662" y="2093"/>
                    </a:cubicBezTo>
                    <a:lnTo>
                      <a:pt x="28939" y="2093"/>
                    </a:lnTo>
                    <a:lnTo>
                      <a:pt x="28939" y="2029"/>
                    </a:lnTo>
                    <a:lnTo>
                      <a:pt x="28662" y="2029"/>
                    </a:lnTo>
                    <a:cubicBezTo>
                      <a:pt x="28436" y="2030"/>
                      <a:pt x="28220" y="2031"/>
                      <a:pt x="28012" y="2031"/>
                    </a:cubicBezTo>
                    <a:cubicBezTo>
                      <a:pt x="26716" y="2031"/>
                      <a:pt x="25743" y="1982"/>
                      <a:pt x="24493" y="1623"/>
                    </a:cubicBezTo>
                    <a:cubicBezTo>
                      <a:pt x="24024" y="1474"/>
                      <a:pt x="23576" y="1293"/>
                      <a:pt x="23149" y="1069"/>
                    </a:cubicBezTo>
                    <a:cubicBezTo>
                      <a:pt x="22381" y="690"/>
                      <a:pt x="21582" y="301"/>
                      <a:pt x="20629" y="301"/>
                    </a:cubicBezTo>
                    <a:cubicBezTo>
                      <a:pt x="20616" y="301"/>
                      <a:pt x="20603" y="301"/>
                      <a:pt x="20590" y="301"/>
                    </a:cubicBezTo>
                    <a:cubicBezTo>
                      <a:pt x="19364" y="312"/>
                      <a:pt x="18319" y="813"/>
                      <a:pt x="17317" y="1303"/>
                    </a:cubicBezTo>
                    <a:cubicBezTo>
                      <a:pt x="16312" y="1785"/>
                      <a:pt x="15278" y="2287"/>
                      <a:pt x="14091" y="2287"/>
                    </a:cubicBezTo>
                    <a:cubicBezTo>
                      <a:pt x="14043" y="2287"/>
                      <a:pt x="13995" y="2286"/>
                      <a:pt x="13947" y="2284"/>
                    </a:cubicBezTo>
                    <a:cubicBezTo>
                      <a:pt x="12689" y="2242"/>
                      <a:pt x="11900" y="1655"/>
                      <a:pt x="11143" y="1101"/>
                    </a:cubicBezTo>
                    <a:cubicBezTo>
                      <a:pt x="10376" y="540"/>
                      <a:pt x="9636" y="1"/>
                      <a:pt x="8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9"/>
              <p:cNvSpPr/>
              <p:nvPr/>
            </p:nvSpPr>
            <p:spPr>
              <a:xfrm>
                <a:off x="1610075" y="931000"/>
                <a:ext cx="703525" cy="54075"/>
              </a:xfrm>
              <a:custGeom>
                <a:rect b="b" l="l" r="r" t="t"/>
                <a:pathLst>
                  <a:path extrusionOk="0" h="2163" w="28141">
                    <a:moveTo>
                      <a:pt x="20296" y="0"/>
                    </a:moveTo>
                    <a:cubicBezTo>
                      <a:pt x="19065" y="0"/>
                      <a:pt x="18076" y="504"/>
                      <a:pt x="17115" y="990"/>
                    </a:cubicBezTo>
                    <a:cubicBezTo>
                      <a:pt x="16155" y="1470"/>
                      <a:pt x="15174" y="1971"/>
                      <a:pt x="13958" y="2003"/>
                    </a:cubicBezTo>
                    <a:cubicBezTo>
                      <a:pt x="13932" y="2003"/>
                      <a:pt x="13905" y="2004"/>
                      <a:pt x="13878" y="2004"/>
                    </a:cubicBezTo>
                    <a:cubicBezTo>
                      <a:pt x="12671" y="2004"/>
                      <a:pt x="11764" y="1534"/>
                      <a:pt x="10887" y="1075"/>
                    </a:cubicBezTo>
                    <a:cubicBezTo>
                      <a:pt x="10029" y="617"/>
                      <a:pt x="9151" y="158"/>
                      <a:pt x="8004" y="158"/>
                    </a:cubicBezTo>
                    <a:cubicBezTo>
                      <a:pt x="7683" y="158"/>
                      <a:pt x="7342" y="194"/>
                      <a:pt x="6974" y="275"/>
                    </a:cubicBezTo>
                    <a:cubicBezTo>
                      <a:pt x="6313" y="425"/>
                      <a:pt x="5759" y="755"/>
                      <a:pt x="5225" y="1086"/>
                    </a:cubicBezTo>
                    <a:cubicBezTo>
                      <a:pt x="4756" y="1374"/>
                      <a:pt x="4266" y="1672"/>
                      <a:pt x="3722" y="1832"/>
                    </a:cubicBezTo>
                    <a:cubicBezTo>
                      <a:pt x="2851" y="2090"/>
                      <a:pt x="1768" y="2099"/>
                      <a:pt x="789" y="2099"/>
                    </a:cubicBezTo>
                    <a:cubicBezTo>
                      <a:pt x="714" y="2099"/>
                      <a:pt x="640" y="2099"/>
                      <a:pt x="566" y="2099"/>
                    </a:cubicBezTo>
                    <a:lnTo>
                      <a:pt x="1" y="2099"/>
                    </a:lnTo>
                    <a:lnTo>
                      <a:pt x="1" y="2163"/>
                    </a:lnTo>
                    <a:lnTo>
                      <a:pt x="1014" y="2163"/>
                    </a:lnTo>
                    <a:cubicBezTo>
                      <a:pt x="1941" y="2163"/>
                      <a:pt x="2922" y="2131"/>
                      <a:pt x="3733" y="1907"/>
                    </a:cubicBezTo>
                    <a:cubicBezTo>
                      <a:pt x="4287" y="1747"/>
                      <a:pt x="4778" y="1438"/>
                      <a:pt x="5257" y="1150"/>
                    </a:cubicBezTo>
                    <a:cubicBezTo>
                      <a:pt x="5791" y="819"/>
                      <a:pt x="6334" y="489"/>
                      <a:pt x="6985" y="339"/>
                    </a:cubicBezTo>
                    <a:cubicBezTo>
                      <a:pt x="7352" y="259"/>
                      <a:pt x="7691" y="224"/>
                      <a:pt x="8008" y="224"/>
                    </a:cubicBezTo>
                    <a:cubicBezTo>
                      <a:pt x="9127" y="224"/>
                      <a:pt x="9975" y="663"/>
                      <a:pt x="10856" y="1129"/>
                    </a:cubicBezTo>
                    <a:cubicBezTo>
                      <a:pt x="11743" y="1588"/>
                      <a:pt x="12650" y="2068"/>
                      <a:pt x="13869" y="2068"/>
                    </a:cubicBezTo>
                    <a:cubicBezTo>
                      <a:pt x="13895" y="2068"/>
                      <a:pt x="13921" y="2067"/>
                      <a:pt x="13948" y="2067"/>
                    </a:cubicBezTo>
                    <a:cubicBezTo>
                      <a:pt x="15185" y="2024"/>
                      <a:pt x="16176" y="1534"/>
                      <a:pt x="17147" y="1054"/>
                    </a:cubicBezTo>
                    <a:cubicBezTo>
                      <a:pt x="18153" y="546"/>
                      <a:pt x="19113" y="66"/>
                      <a:pt x="20321" y="66"/>
                    </a:cubicBezTo>
                    <a:cubicBezTo>
                      <a:pt x="20406" y="66"/>
                      <a:pt x="20493" y="68"/>
                      <a:pt x="20580" y="73"/>
                    </a:cubicBezTo>
                    <a:cubicBezTo>
                      <a:pt x="21508" y="137"/>
                      <a:pt x="22094" y="478"/>
                      <a:pt x="22723" y="830"/>
                    </a:cubicBezTo>
                    <a:cubicBezTo>
                      <a:pt x="23022" y="1011"/>
                      <a:pt x="23331" y="1182"/>
                      <a:pt x="23651" y="1331"/>
                    </a:cubicBezTo>
                    <a:cubicBezTo>
                      <a:pt x="25146" y="1973"/>
                      <a:pt x="25990" y="2068"/>
                      <a:pt x="27791" y="2068"/>
                    </a:cubicBezTo>
                    <a:cubicBezTo>
                      <a:pt x="27904" y="2068"/>
                      <a:pt x="28020" y="2067"/>
                      <a:pt x="28140" y="2067"/>
                    </a:cubicBezTo>
                    <a:lnTo>
                      <a:pt x="28140" y="2003"/>
                    </a:lnTo>
                    <a:cubicBezTo>
                      <a:pt x="26114" y="2003"/>
                      <a:pt x="25251" y="1950"/>
                      <a:pt x="23683" y="1267"/>
                    </a:cubicBezTo>
                    <a:cubicBezTo>
                      <a:pt x="23363" y="1118"/>
                      <a:pt x="23043" y="958"/>
                      <a:pt x="22745" y="777"/>
                    </a:cubicBezTo>
                    <a:cubicBezTo>
                      <a:pt x="22116" y="403"/>
                      <a:pt x="21519" y="62"/>
                      <a:pt x="20580" y="9"/>
                    </a:cubicBezTo>
                    <a:cubicBezTo>
                      <a:pt x="20484" y="3"/>
                      <a:pt x="20390" y="0"/>
                      <a:pt x="202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9"/>
              <p:cNvSpPr/>
              <p:nvPr/>
            </p:nvSpPr>
            <p:spPr>
              <a:xfrm>
                <a:off x="1619150" y="906125"/>
                <a:ext cx="684575" cy="57100"/>
              </a:xfrm>
              <a:custGeom>
                <a:rect b="b" l="l" r="r" t="t"/>
                <a:pathLst>
                  <a:path extrusionOk="0" h="2284" w="27383">
                    <a:moveTo>
                      <a:pt x="19980" y="0"/>
                    </a:moveTo>
                    <a:cubicBezTo>
                      <a:pt x="18731" y="0"/>
                      <a:pt x="17748" y="528"/>
                      <a:pt x="16805" y="1036"/>
                    </a:cubicBezTo>
                    <a:cubicBezTo>
                      <a:pt x="15877" y="1526"/>
                      <a:pt x="14896" y="2038"/>
                      <a:pt x="13702" y="2081"/>
                    </a:cubicBezTo>
                    <a:cubicBezTo>
                      <a:pt x="13661" y="2082"/>
                      <a:pt x="13621" y="2082"/>
                      <a:pt x="13580" y="2082"/>
                    </a:cubicBezTo>
                    <a:cubicBezTo>
                      <a:pt x="12432" y="2082"/>
                      <a:pt x="11506" y="1650"/>
                      <a:pt x="10610" y="1217"/>
                    </a:cubicBezTo>
                    <a:cubicBezTo>
                      <a:pt x="9714" y="795"/>
                      <a:pt x="8797" y="359"/>
                      <a:pt x="7651" y="359"/>
                    </a:cubicBezTo>
                    <a:cubicBezTo>
                      <a:pt x="7379" y="359"/>
                      <a:pt x="7093" y="383"/>
                      <a:pt x="6792" y="439"/>
                    </a:cubicBezTo>
                    <a:cubicBezTo>
                      <a:pt x="6099" y="556"/>
                      <a:pt x="5513" y="897"/>
                      <a:pt x="4937" y="1217"/>
                    </a:cubicBezTo>
                    <a:cubicBezTo>
                      <a:pt x="4521" y="1484"/>
                      <a:pt x="4073" y="1697"/>
                      <a:pt x="3604" y="1868"/>
                    </a:cubicBezTo>
                    <a:cubicBezTo>
                      <a:pt x="2527" y="2209"/>
                      <a:pt x="1408" y="2219"/>
                      <a:pt x="213" y="2219"/>
                    </a:cubicBezTo>
                    <a:lnTo>
                      <a:pt x="0" y="2219"/>
                    </a:lnTo>
                    <a:lnTo>
                      <a:pt x="0" y="2283"/>
                    </a:lnTo>
                    <a:lnTo>
                      <a:pt x="213" y="2283"/>
                    </a:lnTo>
                    <a:cubicBezTo>
                      <a:pt x="1408" y="2283"/>
                      <a:pt x="2538" y="2283"/>
                      <a:pt x="3626" y="1932"/>
                    </a:cubicBezTo>
                    <a:cubicBezTo>
                      <a:pt x="4095" y="1761"/>
                      <a:pt x="4543" y="1537"/>
                      <a:pt x="4969" y="1281"/>
                    </a:cubicBezTo>
                    <a:cubicBezTo>
                      <a:pt x="5534" y="961"/>
                      <a:pt x="6121" y="620"/>
                      <a:pt x="6803" y="503"/>
                    </a:cubicBezTo>
                    <a:cubicBezTo>
                      <a:pt x="7100" y="447"/>
                      <a:pt x="7381" y="423"/>
                      <a:pt x="7650" y="423"/>
                    </a:cubicBezTo>
                    <a:cubicBezTo>
                      <a:pt x="8782" y="423"/>
                      <a:pt x="9690" y="859"/>
                      <a:pt x="10578" y="1281"/>
                    </a:cubicBezTo>
                    <a:cubicBezTo>
                      <a:pt x="11476" y="1700"/>
                      <a:pt x="12384" y="2148"/>
                      <a:pt x="13545" y="2148"/>
                    </a:cubicBezTo>
                    <a:cubicBezTo>
                      <a:pt x="13597" y="2148"/>
                      <a:pt x="13649" y="2147"/>
                      <a:pt x="13702" y="2145"/>
                    </a:cubicBezTo>
                    <a:cubicBezTo>
                      <a:pt x="14939" y="2113"/>
                      <a:pt x="15899" y="1590"/>
                      <a:pt x="16837" y="1089"/>
                    </a:cubicBezTo>
                    <a:cubicBezTo>
                      <a:pt x="17820" y="562"/>
                      <a:pt x="18752" y="64"/>
                      <a:pt x="19976" y="64"/>
                    </a:cubicBezTo>
                    <a:cubicBezTo>
                      <a:pt x="20013" y="64"/>
                      <a:pt x="20051" y="65"/>
                      <a:pt x="20089" y="66"/>
                    </a:cubicBezTo>
                    <a:cubicBezTo>
                      <a:pt x="21081" y="98"/>
                      <a:pt x="21657" y="449"/>
                      <a:pt x="22275" y="833"/>
                    </a:cubicBezTo>
                    <a:cubicBezTo>
                      <a:pt x="22520" y="983"/>
                      <a:pt x="22776" y="1132"/>
                      <a:pt x="23064" y="1281"/>
                    </a:cubicBezTo>
                    <a:cubicBezTo>
                      <a:pt x="24642" y="2049"/>
                      <a:pt x="25282" y="2177"/>
                      <a:pt x="27383" y="2177"/>
                    </a:cubicBezTo>
                    <a:lnTo>
                      <a:pt x="27383" y="2113"/>
                    </a:lnTo>
                    <a:cubicBezTo>
                      <a:pt x="27312" y="2113"/>
                      <a:pt x="27243" y="2113"/>
                      <a:pt x="27176" y="2113"/>
                    </a:cubicBezTo>
                    <a:cubicBezTo>
                      <a:pt x="25258" y="2113"/>
                      <a:pt x="24600" y="1959"/>
                      <a:pt x="23096" y="1217"/>
                    </a:cubicBezTo>
                    <a:cubicBezTo>
                      <a:pt x="22808" y="1079"/>
                      <a:pt x="22552" y="919"/>
                      <a:pt x="22307" y="769"/>
                    </a:cubicBezTo>
                    <a:cubicBezTo>
                      <a:pt x="21689" y="396"/>
                      <a:pt x="21102" y="34"/>
                      <a:pt x="20089" y="2"/>
                    </a:cubicBezTo>
                    <a:cubicBezTo>
                      <a:pt x="20053" y="1"/>
                      <a:pt x="20016" y="0"/>
                      <a:pt x="19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9"/>
              <p:cNvSpPr/>
              <p:nvPr/>
            </p:nvSpPr>
            <p:spPr>
              <a:xfrm>
                <a:off x="1624475" y="882725"/>
                <a:ext cx="670450" cy="61300"/>
              </a:xfrm>
              <a:custGeom>
                <a:rect b="b" l="l" r="r" t="t"/>
                <a:pathLst>
                  <a:path extrusionOk="0" h="2452" w="26818">
                    <a:moveTo>
                      <a:pt x="19799" y="0"/>
                    </a:moveTo>
                    <a:cubicBezTo>
                      <a:pt x="18507" y="0"/>
                      <a:pt x="17536" y="585"/>
                      <a:pt x="16592" y="1161"/>
                    </a:cubicBezTo>
                    <a:cubicBezTo>
                      <a:pt x="15675" y="1716"/>
                      <a:pt x="14726" y="2281"/>
                      <a:pt x="13478" y="2334"/>
                    </a:cubicBezTo>
                    <a:cubicBezTo>
                      <a:pt x="13437" y="2336"/>
                      <a:pt x="13396" y="2336"/>
                      <a:pt x="13356" y="2336"/>
                    </a:cubicBezTo>
                    <a:cubicBezTo>
                      <a:pt x="12253" y="2336"/>
                      <a:pt x="11398" y="1924"/>
                      <a:pt x="10493" y="1492"/>
                    </a:cubicBezTo>
                    <a:cubicBezTo>
                      <a:pt x="9596" y="1063"/>
                      <a:pt x="8681" y="616"/>
                      <a:pt x="7512" y="616"/>
                    </a:cubicBezTo>
                    <a:cubicBezTo>
                      <a:pt x="7402" y="616"/>
                      <a:pt x="7291" y="620"/>
                      <a:pt x="7177" y="628"/>
                    </a:cubicBezTo>
                    <a:cubicBezTo>
                      <a:pt x="5993" y="895"/>
                      <a:pt x="4852" y="1300"/>
                      <a:pt x="3764" y="1844"/>
                    </a:cubicBezTo>
                    <a:cubicBezTo>
                      <a:pt x="2851" y="2203"/>
                      <a:pt x="1881" y="2387"/>
                      <a:pt x="908" y="2387"/>
                    </a:cubicBezTo>
                    <a:cubicBezTo>
                      <a:pt x="609" y="2387"/>
                      <a:pt x="309" y="2370"/>
                      <a:pt x="11" y="2334"/>
                    </a:cubicBezTo>
                    <a:lnTo>
                      <a:pt x="0" y="2398"/>
                    </a:lnTo>
                    <a:cubicBezTo>
                      <a:pt x="310" y="2430"/>
                      <a:pt x="619" y="2452"/>
                      <a:pt x="928" y="2452"/>
                    </a:cubicBezTo>
                    <a:cubicBezTo>
                      <a:pt x="1909" y="2452"/>
                      <a:pt x="2879" y="2270"/>
                      <a:pt x="3796" y="1897"/>
                    </a:cubicBezTo>
                    <a:cubicBezTo>
                      <a:pt x="4873" y="1353"/>
                      <a:pt x="6014" y="959"/>
                      <a:pt x="7187" y="703"/>
                    </a:cubicBezTo>
                    <a:cubicBezTo>
                      <a:pt x="7302" y="695"/>
                      <a:pt x="7414" y="691"/>
                      <a:pt x="7524" y="691"/>
                    </a:cubicBezTo>
                    <a:cubicBezTo>
                      <a:pt x="8672" y="691"/>
                      <a:pt x="9575" y="1127"/>
                      <a:pt x="10461" y="1545"/>
                    </a:cubicBezTo>
                    <a:cubicBezTo>
                      <a:pt x="11328" y="1964"/>
                      <a:pt x="12224" y="2401"/>
                      <a:pt x="13336" y="2401"/>
                    </a:cubicBezTo>
                    <a:cubicBezTo>
                      <a:pt x="13386" y="2401"/>
                      <a:pt x="13438" y="2400"/>
                      <a:pt x="13489" y="2398"/>
                    </a:cubicBezTo>
                    <a:cubicBezTo>
                      <a:pt x="14747" y="2356"/>
                      <a:pt x="15707" y="1769"/>
                      <a:pt x="16624" y="1215"/>
                    </a:cubicBezTo>
                    <a:cubicBezTo>
                      <a:pt x="17597" y="625"/>
                      <a:pt x="18515" y="72"/>
                      <a:pt x="19754" y="72"/>
                    </a:cubicBezTo>
                    <a:cubicBezTo>
                      <a:pt x="19860" y="72"/>
                      <a:pt x="19968" y="76"/>
                      <a:pt x="20079" y="85"/>
                    </a:cubicBezTo>
                    <a:cubicBezTo>
                      <a:pt x="21316" y="415"/>
                      <a:pt x="22350" y="927"/>
                      <a:pt x="23160" y="1609"/>
                    </a:cubicBezTo>
                    <a:cubicBezTo>
                      <a:pt x="23925" y="2114"/>
                      <a:pt x="24827" y="2364"/>
                      <a:pt x="25842" y="2364"/>
                    </a:cubicBezTo>
                    <a:cubicBezTo>
                      <a:pt x="26156" y="2364"/>
                      <a:pt x="26482" y="2340"/>
                      <a:pt x="26818" y="2292"/>
                    </a:cubicBezTo>
                    <a:lnTo>
                      <a:pt x="26807" y="2228"/>
                    </a:lnTo>
                    <a:cubicBezTo>
                      <a:pt x="26475" y="2276"/>
                      <a:pt x="26154" y="2300"/>
                      <a:pt x="25843" y="2300"/>
                    </a:cubicBezTo>
                    <a:cubicBezTo>
                      <a:pt x="24846" y="2300"/>
                      <a:pt x="23959" y="2052"/>
                      <a:pt x="23203" y="1556"/>
                    </a:cubicBezTo>
                    <a:cubicBezTo>
                      <a:pt x="22382" y="874"/>
                      <a:pt x="21337" y="362"/>
                      <a:pt x="20089" y="10"/>
                    </a:cubicBezTo>
                    <a:cubicBezTo>
                      <a:pt x="19991" y="3"/>
                      <a:pt x="19894" y="0"/>
                      <a:pt x="197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9"/>
              <p:cNvSpPr/>
              <p:nvPr/>
            </p:nvSpPr>
            <p:spPr>
              <a:xfrm>
                <a:off x="1628475" y="862925"/>
                <a:ext cx="658200" cy="61900"/>
              </a:xfrm>
              <a:custGeom>
                <a:rect b="b" l="l" r="r" t="t"/>
                <a:pathLst>
                  <a:path extrusionOk="0" h="2476" w="26328">
                    <a:moveTo>
                      <a:pt x="19596" y="0"/>
                    </a:moveTo>
                    <a:cubicBezTo>
                      <a:pt x="18298" y="0"/>
                      <a:pt x="17339" y="608"/>
                      <a:pt x="16400" y="1196"/>
                    </a:cubicBezTo>
                    <a:cubicBezTo>
                      <a:pt x="15504" y="1762"/>
                      <a:pt x="14577" y="2348"/>
                      <a:pt x="13329" y="2401"/>
                    </a:cubicBezTo>
                    <a:cubicBezTo>
                      <a:pt x="13259" y="2405"/>
                      <a:pt x="13189" y="2406"/>
                      <a:pt x="13120" y="2406"/>
                    </a:cubicBezTo>
                    <a:cubicBezTo>
                      <a:pt x="12095" y="2406"/>
                      <a:pt x="11244" y="2045"/>
                      <a:pt x="10365" y="1666"/>
                    </a:cubicBezTo>
                    <a:cubicBezTo>
                      <a:pt x="9481" y="1284"/>
                      <a:pt x="8570" y="893"/>
                      <a:pt x="7469" y="893"/>
                    </a:cubicBezTo>
                    <a:cubicBezTo>
                      <a:pt x="7401" y="893"/>
                      <a:pt x="7332" y="895"/>
                      <a:pt x="7262" y="898"/>
                    </a:cubicBezTo>
                    <a:cubicBezTo>
                      <a:pt x="5993" y="962"/>
                      <a:pt x="4905" y="1292"/>
                      <a:pt x="3839" y="1612"/>
                    </a:cubicBezTo>
                    <a:cubicBezTo>
                      <a:pt x="2666" y="1953"/>
                      <a:pt x="1472" y="2316"/>
                      <a:pt x="0" y="2348"/>
                    </a:cubicBezTo>
                    <a:lnTo>
                      <a:pt x="0" y="2412"/>
                    </a:lnTo>
                    <a:cubicBezTo>
                      <a:pt x="1472" y="2391"/>
                      <a:pt x="2687" y="2028"/>
                      <a:pt x="3860" y="1676"/>
                    </a:cubicBezTo>
                    <a:cubicBezTo>
                      <a:pt x="4959" y="1335"/>
                      <a:pt x="6004" y="1026"/>
                      <a:pt x="7262" y="972"/>
                    </a:cubicBezTo>
                    <a:cubicBezTo>
                      <a:pt x="7343" y="968"/>
                      <a:pt x="7423" y="966"/>
                      <a:pt x="7502" y="966"/>
                    </a:cubicBezTo>
                    <a:cubicBezTo>
                      <a:pt x="8567" y="966"/>
                      <a:pt x="9459" y="1352"/>
                      <a:pt x="10333" y="1730"/>
                    </a:cubicBezTo>
                    <a:cubicBezTo>
                      <a:pt x="11186" y="2092"/>
                      <a:pt x="12071" y="2476"/>
                      <a:pt x="13116" y="2476"/>
                    </a:cubicBezTo>
                    <a:lnTo>
                      <a:pt x="13329" y="2476"/>
                    </a:lnTo>
                    <a:cubicBezTo>
                      <a:pt x="14598" y="2412"/>
                      <a:pt x="15536" y="1826"/>
                      <a:pt x="16443" y="1250"/>
                    </a:cubicBezTo>
                    <a:cubicBezTo>
                      <a:pt x="17401" y="642"/>
                      <a:pt x="18309" y="64"/>
                      <a:pt x="19581" y="64"/>
                    </a:cubicBezTo>
                    <a:cubicBezTo>
                      <a:pt x="19626" y="64"/>
                      <a:pt x="19671" y="65"/>
                      <a:pt x="19716" y="66"/>
                    </a:cubicBezTo>
                    <a:cubicBezTo>
                      <a:pt x="20974" y="333"/>
                      <a:pt x="21998" y="813"/>
                      <a:pt x="22766" y="1484"/>
                    </a:cubicBezTo>
                    <a:cubicBezTo>
                      <a:pt x="23516" y="2062"/>
                      <a:pt x="24441" y="2354"/>
                      <a:pt x="25530" y="2354"/>
                    </a:cubicBezTo>
                    <a:cubicBezTo>
                      <a:pt x="25787" y="2354"/>
                      <a:pt x="26052" y="2338"/>
                      <a:pt x="26327" y="2305"/>
                    </a:cubicBezTo>
                    <a:lnTo>
                      <a:pt x="26317" y="2241"/>
                    </a:lnTo>
                    <a:cubicBezTo>
                      <a:pt x="26045" y="2274"/>
                      <a:pt x="25782" y="2290"/>
                      <a:pt x="25529" y="2290"/>
                    </a:cubicBezTo>
                    <a:cubicBezTo>
                      <a:pt x="24456" y="2290"/>
                      <a:pt x="23541" y="2000"/>
                      <a:pt x="22808" y="1431"/>
                    </a:cubicBezTo>
                    <a:cubicBezTo>
                      <a:pt x="22030" y="749"/>
                      <a:pt x="20996" y="269"/>
                      <a:pt x="19727" y="2"/>
                    </a:cubicBezTo>
                    <a:cubicBezTo>
                      <a:pt x="19683" y="1"/>
                      <a:pt x="19639" y="0"/>
                      <a:pt x="19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9"/>
              <p:cNvSpPr/>
              <p:nvPr/>
            </p:nvSpPr>
            <p:spPr>
              <a:xfrm>
                <a:off x="1633525" y="844300"/>
                <a:ext cx="644625" cy="62950"/>
              </a:xfrm>
              <a:custGeom>
                <a:rect b="b" l="l" r="r" t="t"/>
                <a:pathLst>
                  <a:path extrusionOk="0" h="2518" w="25785">
                    <a:moveTo>
                      <a:pt x="19344" y="1"/>
                    </a:moveTo>
                    <a:cubicBezTo>
                      <a:pt x="18032" y="1"/>
                      <a:pt x="17083" y="630"/>
                      <a:pt x="16198" y="1216"/>
                    </a:cubicBezTo>
                    <a:cubicBezTo>
                      <a:pt x="15313" y="1803"/>
                      <a:pt x="14396" y="2400"/>
                      <a:pt x="13116" y="2453"/>
                    </a:cubicBezTo>
                    <a:cubicBezTo>
                      <a:pt x="13071" y="2455"/>
                      <a:pt x="13027" y="2455"/>
                      <a:pt x="12982" y="2455"/>
                    </a:cubicBezTo>
                    <a:cubicBezTo>
                      <a:pt x="11951" y="2455"/>
                      <a:pt x="11053" y="2108"/>
                      <a:pt x="10195" y="1771"/>
                    </a:cubicBezTo>
                    <a:cubicBezTo>
                      <a:pt x="9324" y="1429"/>
                      <a:pt x="8414" y="1077"/>
                      <a:pt x="7355" y="1077"/>
                    </a:cubicBezTo>
                    <a:cubicBezTo>
                      <a:pt x="7324" y="1077"/>
                      <a:pt x="7293" y="1077"/>
                      <a:pt x="7262" y="1078"/>
                    </a:cubicBezTo>
                    <a:cubicBezTo>
                      <a:pt x="5983" y="1099"/>
                      <a:pt x="4767" y="1408"/>
                      <a:pt x="3626" y="1707"/>
                    </a:cubicBezTo>
                    <a:cubicBezTo>
                      <a:pt x="2485" y="2005"/>
                      <a:pt x="1302" y="2304"/>
                      <a:pt x="1" y="2347"/>
                    </a:cubicBezTo>
                    <a:lnTo>
                      <a:pt x="1" y="2421"/>
                    </a:lnTo>
                    <a:cubicBezTo>
                      <a:pt x="1312" y="2379"/>
                      <a:pt x="2496" y="2069"/>
                      <a:pt x="3637" y="1771"/>
                    </a:cubicBezTo>
                    <a:cubicBezTo>
                      <a:pt x="4842" y="1462"/>
                      <a:pt x="5983" y="1163"/>
                      <a:pt x="7252" y="1142"/>
                    </a:cubicBezTo>
                    <a:cubicBezTo>
                      <a:pt x="7282" y="1141"/>
                      <a:pt x="7313" y="1141"/>
                      <a:pt x="7343" y="1141"/>
                    </a:cubicBezTo>
                    <a:cubicBezTo>
                      <a:pt x="8392" y="1141"/>
                      <a:pt x="9303" y="1493"/>
                      <a:pt x="10173" y="1835"/>
                    </a:cubicBezTo>
                    <a:cubicBezTo>
                      <a:pt x="11037" y="2176"/>
                      <a:pt x="11922" y="2517"/>
                      <a:pt x="12956" y="2517"/>
                    </a:cubicBezTo>
                    <a:lnTo>
                      <a:pt x="13116" y="2517"/>
                    </a:lnTo>
                    <a:cubicBezTo>
                      <a:pt x="14417" y="2464"/>
                      <a:pt x="15334" y="1856"/>
                      <a:pt x="16230" y="1270"/>
                    </a:cubicBezTo>
                    <a:cubicBezTo>
                      <a:pt x="17168" y="651"/>
                      <a:pt x="18043" y="65"/>
                      <a:pt x="19333" y="65"/>
                    </a:cubicBezTo>
                    <a:cubicBezTo>
                      <a:pt x="20581" y="257"/>
                      <a:pt x="21593" y="683"/>
                      <a:pt x="22329" y="1344"/>
                    </a:cubicBezTo>
                    <a:cubicBezTo>
                      <a:pt x="23084" y="2005"/>
                      <a:pt x="24081" y="2331"/>
                      <a:pt x="25298" y="2331"/>
                    </a:cubicBezTo>
                    <a:cubicBezTo>
                      <a:pt x="25456" y="2331"/>
                      <a:pt x="25618" y="2326"/>
                      <a:pt x="25784" y="2315"/>
                    </a:cubicBezTo>
                    <a:lnTo>
                      <a:pt x="25784" y="2251"/>
                    </a:lnTo>
                    <a:cubicBezTo>
                      <a:pt x="25620" y="2262"/>
                      <a:pt x="25460" y="2267"/>
                      <a:pt x="25304" y="2267"/>
                    </a:cubicBezTo>
                    <a:cubicBezTo>
                      <a:pt x="24104" y="2267"/>
                      <a:pt x="23118" y="1942"/>
                      <a:pt x="22383" y="1291"/>
                    </a:cubicBezTo>
                    <a:cubicBezTo>
                      <a:pt x="21636" y="630"/>
                      <a:pt x="20612" y="193"/>
                      <a:pt x="19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9"/>
              <p:cNvSpPr/>
              <p:nvPr/>
            </p:nvSpPr>
            <p:spPr>
              <a:xfrm>
                <a:off x="1640725" y="830100"/>
                <a:ext cx="629675" cy="57425"/>
              </a:xfrm>
              <a:custGeom>
                <a:rect b="b" l="l" r="r" t="t"/>
                <a:pathLst>
                  <a:path extrusionOk="0" h="2297" w="25187">
                    <a:moveTo>
                      <a:pt x="18893" y="0"/>
                    </a:moveTo>
                    <a:cubicBezTo>
                      <a:pt x="18754" y="0"/>
                      <a:pt x="18613" y="5"/>
                      <a:pt x="18469" y="14"/>
                    </a:cubicBezTo>
                    <a:cubicBezTo>
                      <a:pt x="17403" y="164"/>
                      <a:pt x="16624" y="643"/>
                      <a:pt x="15878" y="1102"/>
                    </a:cubicBezTo>
                    <a:cubicBezTo>
                      <a:pt x="15025" y="1635"/>
                      <a:pt x="14140" y="2179"/>
                      <a:pt x="12839" y="2222"/>
                    </a:cubicBezTo>
                    <a:cubicBezTo>
                      <a:pt x="12776" y="2224"/>
                      <a:pt x="12714" y="2225"/>
                      <a:pt x="12652" y="2225"/>
                    </a:cubicBezTo>
                    <a:cubicBezTo>
                      <a:pt x="11637" y="2225"/>
                      <a:pt x="10784" y="1904"/>
                      <a:pt x="9949" y="1592"/>
                    </a:cubicBezTo>
                    <a:cubicBezTo>
                      <a:pt x="9203" y="1315"/>
                      <a:pt x="8425" y="1027"/>
                      <a:pt x="7518" y="963"/>
                    </a:cubicBezTo>
                    <a:cubicBezTo>
                      <a:pt x="7352" y="951"/>
                      <a:pt x="7184" y="945"/>
                      <a:pt x="7016" y="945"/>
                    </a:cubicBezTo>
                    <a:cubicBezTo>
                      <a:pt x="5768" y="945"/>
                      <a:pt x="4494" y="1272"/>
                      <a:pt x="3253" y="1582"/>
                    </a:cubicBezTo>
                    <a:cubicBezTo>
                      <a:pt x="2187" y="1859"/>
                      <a:pt x="1078" y="2136"/>
                      <a:pt x="1" y="2211"/>
                    </a:cubicBezTo>
                    <a:lnTo>
                      <a:pt x="1" y="2275"/>
                    </a:lnTo>
                    <a:cubicBezTo>
                      <a:pt x="1088" y="2211"/>
                      <a:pt x="2197" y="1923"/>
                      <a:pt x="3264" y="1656"/>
                    </a:cubicBezTo>
                    <a:cubicBezTo>
                      <a:pt x="4495" y="1337"/>
                      <a:pt x="5768" y="1009"/>
                      <a:pt x="7010" y="1009"/>
                    </a:cubicBezTo>
                    <a:cubicBezTo>
                      <a:pt x="7176" y="1009"/>
                      <a:pt x="7342" y="1015"/>
                      <a:pt x="7508" y="1027"/>
                    </a:cubicBezTo>
                    <a:cubicBezTo>
                      <a:pt x="8403" y="1091"/>
                      <a:pt x="9171" y="1379"/>
                      <a:pt x="9917" y="1656"/>
                    </a:cubicBezTo>
                    <a:cubicBezTo>
                      <a:pt x="10760" y="1966"/>
                      <a:pt x="11634" y="2285"/>
                      <a:pt x="12668" y="2285"/>
                    </a:cubicBezTo>
                    <a:lnTo>
                      <a:pt x="12828" y="2296"/>
                    </a:lnTo>
                    <a:cubicBezTo>
                      <a:pt x="14151" y="2243"/>
                      <a:pt x="15046" y="1699"/>
                      <a:pt x="15910" y="1166"/>
                    </a:cubicBezTo>
                    <a:cubicBezTo>
                      <a:pt x="16656" y="697"/>
                      <a:pt x="17424" y="238"/>
                      <a:pt x="18469" y="78"/>
                    </a:cubicBezTo>
                    <a:cubicBezTo>
                      <a:pt x="18612" y="69"/>
                      <a:pt x="18752" y="64"/>
                      <a:pt x="18890" y="64"/>
                    </a:cubicBezTo>
                    <a:cubicBezTo>
                      <a:pt x="20019" y="64"/>
                      <a:pt x="20942" y="377"/>
                      <a:pt x="21636" y="995"/>
                    </a:cubicBezTo>
                    <a:cubicBezTo>
                      <a:pt x="22500" y="1752"/>
                      <a:pt x="23694" y="2158"/>
                      <a:pt x="25187" y="2179"/>
                    </a:cubicBezTo>
                    <a:lnTo>
                      <a:pt x="25187" y="2115"/>
                    </a:lnTo>
                    <a:cubicBezTo>
                      <a:pt x="23715" y="2083"/>
                      <a:pt x="22532" y="1699"/>
                      <a:pt x="21679" y="942"/>
                    </a:cubicBezTo>
                    <a:cubicBezTo>
                      <a:pt x="20975" y="314"/>
                      <a:pt x="20034" y="0"/>
                      <a:pt x="188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9"/>
              <p:cNvSpPr/>
              <p:nvPr/>
            </p:nvSpPr>
            <p:spPr>
              <a:xfrm>
                <a:off x="1647925" y="819375"/>
                <a:ext cx="615275" cy="50825"/>
              </a:xfrm>
              <a:custGeom>
                <a:rect b="b" l="l" r="r" t="t"/>
                <a:pathLst>
                  <a:path extrusionOk="0" h="2033" w="24611">
                    <a:moveTo>
                      <a:pt x="18565" y="1"/>
                    </a:moveTo>
                    <a:cubicBezTo>
                      <a:pt x="18357" y="1"/>
                      <a:pt x="18147" y="16"/>
                      <a:pt x="17936" y="49"/>
                    </a:cubicBezTo>
                    <a:cubicBezTo>
                      <a:pt x="16976" y="198"/>
                      <a:pt x="16240" y="593"/>
                      <a:pt x="15526" y="976"/>
                    </a:cubicBezTo>
                    <a:cubicBezTo>
                      <a:pt x="14673" y="1435"/>
                      <a:pt x="13788" y="1915"/>
                      <a:pt x="12540" y="1947"/>
                    </a:cubicBezTo>
                    <a:cubicBezTo>
                      <a:pt x="12507" y="1947"/>
                      <a:pt x="12474" y="1948"/>
                      <a:pt x="12440" y="1948"/>
                    </a:cubicBezTo>
                    <a:cubicBezTo>
                      <a:pt x="11398" y="1948"/>
                      <a:pt x="10530" y="1628"/>
                      <a:pt x="9693" y="1318"/>
                    </a:cubicBezTo>
                    <a:cubicBezTo>
                      <a:pt x="8968" y="1040"/>
                      <a:pt x="8222" y="763"/>
                      <a:pt x="7348" y="689"/>
                    </a:cubicBezTo>
                    <a:cubicBezTo>
                      <a:pt x="7160" y="672"/>
                      <a:pt x="6971" y="664"/>
                      <a:pt x="6781" y="664"/>
                    </a:cubicBezTo>
                    <a:cubicBezTo>
                      <a:pt x="5525" y="664"/>
                      <a:pt x="4223" y="1005"/>
                      <a:pt x="2954" y="1339"/>
                    </a:cubicBezTo>
                    <a:cubicBezTo>
                      <a:pt x="1973" y="1606"/>
                      <a:pt x="960" y="1872"/>
                      <a:pt x="1" y="1968"/>
                    </a:cubicBezTo>
                    <a:lnTo>
                      <a:pt x="11" y="2032"/>
                    </a:lnTo>
                    <a:cubicBezTo>
                      <a:pt x="971" y="1936"/>
                      <a:pt x="1995" y="1670"/>
                      <a:pt x="2976" y="1414"/>
                    </a:cubicBezTo>
                    <a:cubicBezTo>
                      <a:pt x="4218" y="1082"/>
                      <a:pt x="5507" y="735"/>
                      <a:pt x="6749" y="735"/>
                    </a:cubicBezTo>
                    <a:cubicBezTo>
                      <a:pt x="6946" y="735"/>
                      <a:pt x="7142" y="744"/>
                      <a:pt x="7337" y="763"/>
                    </a:cubicBezTo>
                    <a:cubicBezTo>
                      <a:pt x="8201" y="838"/>
                      <a:pt x="8947" y="1115"/>
                      <a:pt x="9661" y="1382"/>
                    </a:cubicBezTo>
                    <a:cubicBezTo>
                      <a:pt x="10510" y="1692"/>
                      <a:pt x="11388" y="2022"/>
                      <a:pt x="12442" y="2022"/>
                    </a:cubicBezTo>
                    <a:cubicBezTo>
                      <a:pt x="12475" y="2022"/>
                      <a:pt x="12508" y="2022"/>
                      <a:pt x="12540" y="2021"/>
                    </a:cubicBezTo>
                    <a:cubicBezTo>
                      <a:pt x="13799" y="1989"/>
                      <a:pt x="14694" y="1510"/>
                      <a:pt x="15558" y="1040"/>
                    </a:cubicBezTo>
                    <a:cubicBezTo>
                      <a:pt x="16262" y="657"/>
                      <a:pt x="16998" y="262"/>
                      <a:pt x="17947" y="113"/>
                    </a:cubicBezTo>
                    <a:cubicBezTo>
                      <a:pt x="18153" y="80"/>
                      <a:pt x="18358" y="65"/>
                      <a:pt x="18564" y="65"/>
                    </a:cubicBezTo>
                    <a:cubicBezTo>
                      <a:pt x="19751" y="65"/>
                      <a:pt x="20926" y="571"/>
                      <a:pt x="22062" y="1062"/>
                    </a:cubicBezTo>
                    <a:cubicBezTo>
                      <a:pt x="22947" y="1435"/>
                      <a:pt x="23769" y="1787"/>
                      <a:pt x="24600" y="1936"/>
                    </a:cubicBezTo>
                    <a:lnTo>
                      <a:pt x="24611" y="1872"/>
                    </a:lnTo>
                    <a:cubicBezTo>
                      <a:pt x="23790" y="1723"/>
                      <a:pt x="22969" y="1371"/>
                      <a:pt x="22094" y="998"/>
                    </a:cubicBezTo>
                    <a:cubicBezTo>
                      <a:pt x="20949" y="507"/>
                      <a:pt x="19773" y="1"/>
                      <a:pt x="185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9"/>
              <p:cNvSpPr/>
              <p:nvPr/>
            </p:nvSpPr>
            <p:spPr>
              <a:xfrm>
                <a:off x="1654850" y="810525"/>
                <a:ext cx="601175" cy="43675"/>
              </a:xfrm>
              <a:custGeom>
                <a:rect b="b" l="l" r="r" t="t"/>
                <a:pathLst>
                  <a:path extrusionOk="0" h="1747" w="24047">
                    <a:moveTo>
                      <a:pt x="18184" y="1"/>
                    </a:moveTo>
                    <a:cubicBezTo>
                      <a:pt x="17932" y="1"/>
                      <a:pt x="17679" y="20"/>
                      <a:pt x="17424" y="62"/>
                    </a:cubicBezTo>
                    <a:cubicBezTo>
                      <a:pt x="16571" y="189"/>
                      <a:pt x="15868" y="509"/>
                      <a:pt x="15185" y="819"/>
                    </a:cubicBezTo>
                    <a:cubicBezTo>
                      <a:pt x="14289" y="1224"/>
                      <a:pt x="13436" y="1618"/>
                      <a:pt x="12253" y="1618"/>
                    </a:cubicBezTo>
                    <a:cubicBezTo>
                      <a:pt x="11218" y="1618"/>
                      <a:pt x="10355" y="1298"/>
                      <a:pt x="9534" y="989"/>
                    </a:cubicBezTo>
                    <a:cubicBezTo>
                      <a:pt x="8809" y="712"/>
                      <a:pt x="8062" y="424"/>
                      <a:pt x="7188" y="360"/>
                    </a:cubicBezTo>
                    <a:cubicBezTo>
                      <a:pt x="7021" y="348"/>
                      <a:pt x="6854" y="343"/>
                      <a:pt x="6687" y="343"/>
                    </a:cubicBezTo>
                    <a:cubicBezTo>
                      <a:pt x="5343" y="343"/>
                      <a:pt x="4009" y="703"/>
                      <a:pt x="2709" y="1064"/>
                    </a:cubicBezTo>
                    <a:cubicBezTo>
                      <a:pt x="1824" y="1330"/>
                      <a:pt x="918" y="1533"/>
                      <a:pt x="1" y="1682"/>
                    </a:cubicBezTo>
                    <a:lnTo>
                      <a:pt x="12" y="1746"/>
                    </a:lnTo>
                    <a:cubicBezTo>
                      <a:pt x="929" y="1597"/>
                      <a:pt x="1835" y="1394"/>
                      <a:pt x="2720" y="1128"/>
                    </a:cubicBezTo>
                    <a:cubicBezTo>
                      <a:pt x="4010" y="767"/>
                      <a:pt x="5343" y="407"/>
                      <a:pt x="6680" y="407"/>
                    </a:cubicBezTo>
                    <a:cubicBezTo>
                      <a:pt x="6846" y="407"/>
                      <a:pt x="7011" y="412"/>
                      <a:pt x="7177" y="424"/>
                    </a:cubicBezTo>
                    <a:cubicBezTo>
                      <a:pt x="8041" y="499"/>
                      <a:pt x="8787" y="776"/>
                      <a:pt x="9502" y="1043"/>
                    </a:cubicBezTo>
                    <a:cubicBezTo>
                      <a:pt x="10333" y="1362"/>
                      <a:pt x="11197" y="1682"/>
                      <a:pt x="12253" y="1682"/>
                    </a:cubicBezTo>
                    <a:cubicBezTo>
                      <a:pt x="13447" y="1682"/>
                      <a:pt x="14353" y="1277"/>
                      <a:pt x="15217" y="883"/>
                    </a:cubicBezTo>
                    <a:cubicBezTo>
                      <a:pt x="15889" y="584"/>
                      <a:pt x="16582" y="264"/>
                      <a:pt x="17435" y="125"/>
                    </a:cubicBezTo>
                    <a:cubicBezTo>
                      <a:pt x="17681" y="86"/>
                      <a:pt x="17926" y="69"/>
                      <a:pt x="18170" y="69"/>
                    </a:cubicBezTo>
                    <a:cubicBezTo>
                      <a:pt x="19389" y="69"/>
                      <a:pt x="20590" y="511"/>
                      <a:pt x="21753" y="947"/>
                    </a:cubicBezTo>
                    <a:cubicBezTo>
                      <a:pt x="22543" y="1234"/>
                      <a:pt x="23289" y="1512"/>
                      <a:pt x="24035" y="1661"/>
                    </a:cubicBezTo>
                    <a:lnTo>
                      <a:pt x="24046" y="1597"/>
                    </a:lnTo>
                    <a:cubicBezTo>
                      <a:pt x="23310" y="1448"/>
                      <a:pt x="22575" y="1170"/>
                      <a:pt x="21785" y="883"/>
                    </a:cubicBezTo>
                    <a:cubicBezTo>
                      <a:pt x="20618" y="449"/>
                      <a:pt x="19413" y="1"/>
                      <a:pt x="18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9"/>
              <p:cNvSpPr/>
              <p:nvPr/>
            </p:nvSpPr>
            <p:spPr>
              <a:xfrm>
                <a:off x="1661250" y="801150"/>
                <a:ext cx="588100" cy="37850"/>
              </a:xfrm>
              <a:custGeom>
                <a:rect b="b" l="l" r="r" t="t"/>
                <a:pathLst>
                  <a:path extrusionOk="0" h="1514" w="23524">
                    <a:moveTo>
                      <a:pt x="17824" y="1"/>
                    </a:moveTo>
                    <a:cubicBezTo>
                      <a:pt x="17407" y="1"/>
                      <a:pt x="16983" y="42"/>
                      <a:pt x="16550" y="138"/>
                    </a:cubicBezTo>
                    <a:cubicBezTo>
                      <a:pt x="15953" y="287"/>
                      <a:pt x="15377" y="479"/>
                      <a:pt x="14822" y="714"/>
                    </a:cubicBezTo>
                    <a:cubicBezTo>
                      <a:pt x="13937" y="1055"/>
                      <a:pt x="13106" y="1386"/>
                      <a:pt x="11997" y="1407"/>
                    </a:cubicBezTo>
                    <a:cubicBezTo>
                      <a:pt x="11981" y="1407"/>
                      <a:pt x="11966" y="1407"/>
                      <a:pt x="11950" y="1407"/>
                    </a:cubicBezTo>
                    <a:cubicBezTo>
                      <a:pt x="10946" y="1407"/>
                      <a:pt x="10086" y="1071"/>
                      <a:pt x="9256" y="756"/>
                    </a:cubicBezTo>
                    <a:cubicBezTo>
                      <a:pt x="8681" y="511"/>
                      <a:pt x="8083" y="319"/>
                      <a:pt x="7465" y="191"/>
                    </a:cubicBezTo>
                    <a:cubicBezTo>
                      <a:pt x="7086" y="121"/>
                      <a:pt x="6706" y="91"/>
                      <a:pt x="6326" y="91"/>
                    </a:cubicBezTo>
                    <a:cubicBezTo>
                      <a:pt x="4969" y="91"/>
                      <a:pt x="3604" y="480"/>
                      <a:pt x="2272" y="863"/>
                    </a:cubicBezTo>
                    <a:cubicBezTo>
                      <a:pt x="1483" y="1098"/>
                      <a:pt x="737" y="1311"/>
                      <a:pt x="1" y="1439"/>
                    </a:cubicBezTo>
                    <a:lnTo>
                      <a:pt x="22" y="1513"/>
                    </a:lnTo>
                    <a:cubicBezTo>
                      <a:pt x="758" y="1375"/>
                      <a:pt x="1504" y="1162"/>
                      <a:pt x="2293" y="927"/>
                    </a:cubicBezTo>
                    <a:cubicBezTo>
                      <a:pt x="3630" y="551"/>
                      <a:pt x="4992" y="156"/>
                      <a:pt x="6345" y="156"/>
                    </a:cubicBezTo>
                    <a:cubicBezTo>
                      <a:pt x="6719" y="156"/>
                      <a:pt x="7093" y="186"/>
                      <a:pt x="7465" y="255"/>
                    </a:cubicBezTo>
                    <a:cubicBezTo>
                      <a:pt x="8073" y="383"/>
                      <a:pt x="8659" y="575"/>
                      <a:pt x="9235" y="820"/>
                    </a:cubicBezTo>
                    <a:cubicBezTo>
                      <a:pt x="10065" y="1135"/>
                      <a:pt x="10935" y="1471"/>
                      <a:pt x="11949" y="1471"/>
                    </a:cubicBezTo>
                    <a:cubicBezTo>
                      <a:pt x="11965" y="1471"/>
                      <a:pt x="11981" y="1471"/>
                      <a:pt x="11997" y="1471"/>
                    </a:cubicBezTo>
                    <a:cubicBezTo>
                      <a:pt x="13116" y="1450"/>
                      <a:pt x="13991" y="1108"/>
                      <a:pt x="14844" y="778"/>
                    </a:cubicBezTo>
                    <a:cubicBezTo>
                      <a:pt x="15398" y="543"/>
                      <a:pt x="15974" y="351"/>
                      <a:pt x="16561" y="202"/>
                    </a:cubicBezTo>
                    <a:cubicBezTo>
                      <a:pt x="16986" y="109"/>
                      <a:pt x="17403" y="69"/>
                      <a:pt x="17815" y="69"/>
                    </a:cubicBezTo>
                    <a:cubicBezTo>
                      <a:pt x="19105" y="69"/>
                      <a:pt x="20333" y="462"/>
                      <a:pt x="21529" y="842"/>
                    </a:cubicBezTo>
                    <a:cubicBezTo>
                      <a:pt x="22180" y="1055"/>
                      <a:pt x="22852" y="1268"/>
                      <a:pt x="23513" y="1418"/>
                    </a:cubicBezTo>
                    <a:lnTo>
                      <a:pt x="23523" y="1343"/>
                    </a:lnTo>
                    <a:cubicBezTo>
                      <a:pt x="22862" y="1204"/>
                      <a:pt x="22201" y="991"/>
                      <a:pt x="21551" y="778"/>
                    </a:cubicBezTo>
                    <a:cubicBezTo>
                      <a:pt x="20348" y="398"/>
                      <a:pt x="19122" y="1"/>
                      <a:pt x="178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9"/>
              <p:cNvSpPr/>
              <p:nvPr/>
            </p:nvSpPr>
            <p:spPr>
              <a:xfrm>
                <a:off x="1667925" y="788050"/>
                <a:ext cx="575025" cy="36025"/>
              </a:xfrm>
              <a:custGeom>
                <a:rect b="b" l="l" r="r" t="t"/>
                <a:pathLst>
                  <a:path extrusionOk="0" h="1441" w="23001">
                    <a:moveTo>
                      <a:pt x="17562" y="1"/>
                    </a:moveTo>
                    <a:cubicBezTo>
                      <a:pt x="17108" y="1"/>
                      <a:pt x="16642" y="46"/>
                      <a:pt x="16155" y="150"/>
                    </a:cubicBezTo>
                    <a:cubicBezTo>
                      <a:pt x="15590" y="289"/>
                      <a:pt x="15035" y="470"/>
                      <a:pt x="14491" y="683"/>
                    </a:cubicBezTo>
                    <a:cubicBezTo>
                      <a:pt x="13617" y="1014"/>
                      <a:pt x="12785" y="1323"/>
                      <a:pt x="11719" y="1334"/>
                    </a:cubicBezTo>
                    <a:cubicBezTo>
                      <a:pt x="11703" y="1334"/>
                      <a:pt x="11688" y="1334"/>
                      <a:pt x="11672" y="1334"/>
                    </a:cubicBezTo>
                    <a:cubicBezTo>
                      <a:pt x="10690" y="1334"/>
                      <a:pt x="9851" y="1009"/>
                      <a:pt x="9043" y="694"/>
                    </a:cubicBezTo>
                    <a:cubicBezTo>
                      <a:pt x="8478" y="459"/>
                      <a:pt x="7891" y="267"/>
                      <a:pt x="7294" y="139"/>
                    </a:cubicBezTo>
                    <a:cubicBezTo>
                      <a:pt x="6888" y="64"/>
                      <a:pt x="6485" y="30"/>
                      <a:pt x="6084" y="30"/>
                    </a:cubicBezTo>
                    <a:cubicBezTo>
                      <a:pt x="4686" y="30"/>
                      <a:pt x="3321" y="435"/>
                      <a:pt x="1994" y="833"/>
                    </a:cubicBezTo>
                    <a:cubicBezTo>
                      <a:pt x="1312" y="1035"/>
                      <a:pt x="662" y="1227"/>
                      <a:pt x="0" y="1376"/>
                    </a:cubicBezTo>
                    <a:lnTo>
                      <a:pt x="11" y="1440"/>
                    </a:lnTo>
                    <a:cubicBezTo>
                      <a:pt x="672" y="1291"/>
                      <a:pt x="1355" y="1088"/>
                      <a:pt x="2016" y="897"/>
                    </a:cubicBezTo>
                    <a:cubicBezTo>
                      <a:pt x="3334" y="499"/>
                      <a:pt x="4690" y="94"/>
                      <a:pt x="6081" y="94"/>
                    </a:cubicBezTo>
                    <a:cubicBezTo>
                      <a:pt x="6479" y="94"/>
                      <a:pt x="6880" y="127"/>
                      <a:pt x="7283" y="203"/>
                    </a:cubicBezTo>
                    <a:cubicBezTo>
                      <a:pt x="7880" y="331"/>
                      <a:pt x="8456" y="513"/>
                      <a:pt x="9011" y="758"/>
                    </a:cubicBezTo>
                    <a:cubicBezTo>
                      <a:pt x="9829" y="1073"/>
                      <a:pt x="10679" y="1398"/>
                      <a:pt x="11671" y="1398"/>
                    </a:cubicBezTo>
                    <a:cubicBezTo>
                      <a:pt x="11687" y="1398"/>
                      <a:pt x="11703" y="1398"/>
                      <a:pt x="11719" y="1398"/>
                    </a:cubicBezTo>
                    <a:cubicBezTo>
                      <a:pt x="12807" y="1387"/>
                      <a:pt x="13681" y="1056"/>
                      <a:pt x="14513" y="747"/>
                    </a:cubicBezTo>
                    <a:cubicBezTo>
                      <a:pt x="15057" y="523"/>
                      <a:pt x="15600" y="353"/>
                      <a:pt x="16166" y="214"/>
                    </a:cubicBezTo>
                    <a:cubicBezTo>
                      <a:pt x="16645" y="111"/>
                      <a:pt x="17104" y="66"/>
                      <a:pt x="17550" y="66"/>
                    </a:cubicBezTo>
                    <a:cubicBezTo>
                      <a:pt x="18850" y="66"/>
                      <a:pt x="20037" y="444"/>
                      <a:pt x="21284" y="833"/>
                    </a:cubicBezTo>
                    <a:cubicBezTo>
                      <a:pt x="21828" y="1003"/>
                      <a:pt x="22403" y="1184"/>
                      <a:pt x="22990" y="1323"/>
                    </a:cubicBezTo>
                    <a:lnTo>
                      <a:pt x="23001" y="1259"/>
                    </a:lnTo>
                    <a:cubicBezTo>
                      <a:pt x="22425" y="1120"/>
                      <a:pt x="21849" y="939"/>
                      <a:pt x="21294" y="769"/>
                    </a:cubicBezTo>
                    <a:cubicBezTo>
                      <a:pt x="20060" y="373"/>
                      <a:pt x="18867" y="1"/>
                      <a:pt x="17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9"/>
              <p:cNvSpPr/>
              <p:nvPr/>
            </p:nvSpPr>
            <p:spPr>
              <a:xfrm>
                <a:off x="1675925" y="774175"/>
                <a:ext cx="560900" cy="35225"/>
              </a:xfrm>
              <a:custGeom>
                <a:rect b="b" l="l" r="r" t="t"/>
                <a:pathLst>
                  <a:path extrusionOk="0" h="1409" w="22436">
                    <a:moveTo>
                      <a:pt x="17252" y="1"/>
                    </a:moveTo>
                    <a:cubicBezTo>
                      <a:pt x="16769" y="1"/>
                      <a:pt x="16268" y="52"/>
                      <a:pt x="15739" y="172"/>
                    </a:cubicBezTo>
                    <a:cubicBezTo>
                      <a:pt x="15206" y="311"/>
                      <a:pt x="14673" y="481"/>
                      <a:pt x="14161" y="684"/>
                    </a:cubicBezTo>
                    <a:cubicBezTo>
                      <a:pt x="13297" y="1004"/>
                      <a:pt x="12465" y="1313"/>
                      <a:pt x="11399" y="1324"/>
                    </a:cubicBezTo>
                    <a:cubicBezTo>
                      <a:pt x="11383" y="1324"/>
                      <a:pt x="11368" y="1324"/>
                      <a:pt x="11352" y="1324"/>
                    </a:cubicBezTo>
                    <a:cubicBezTo>
                      <a:pt x="10370" y="1324"/>
                      <a:pt x="9541" y="999"/>
                      <a:pt x="8733" y="694"/>
                    </a:cubicBezTo>
                    <a:cubicBezTo>
                      <a:pt x="8200" y="471"/>
                      <a:pt x="7635" y="289"/>
                      <a:pt x="7070" y="161"/>
                    </a:cubicBezTo>
                    <a:cubicBezTo>
                      <a:pt x="6626" y="71"/>
                      <a:pt x="6189" y="32"/>
                      <a:pt x="5759" y="32"/>
                    </a:cubicBezTo>
                    <a:cubicBezTo>
                      <a:pt x="4359" y="32"/>
                      <a:pt x="3024" y="444"/>
                      <a:pt x="1728" y="844"/>
                    </a:cubicBezTo>
                    <a:cubicBezTo>
                      <a:pt x="1163" y="1014"/>
                      <a:pt x="576" y="1196"/>
                      <a:pt x="0" y="1334"/>
                    </a:cubicBezTo>
                    <a:lnTo>
                      <a:pt x="11" y="1409"/>
                    </a:lnTo>
                    <a:cubicBezTo>
                      <a:pt x="597" y="1270"/>
                      <a:pt x="1184" y="1089"/>
                      <a:pt x="1760" y="908"/>
                    </a:cubicBezTo>
                    <a:cubicBezTo>
                      <a:pt x="3051" y="507"/>
                      <a:pt x="4374" y="100"/>
                      <a:pt x="5766" y="100"/>
                    </a:cubicBezTo>
                    <a:cubicBezTo>
                      <a:pt x="6191" y="100"/>
                      <a:pt x="6621" y="138"/>
                      <a:pt x="7059" y="225"/>
                    </a:cubicBezTo>
                    <a:cubicBezTo>
                      <a:pt x="7624" y="353"/>
                      <a:pt x="8179" y="524"/>
                      <a:pt x="8723" y="758"/>
                    </a:cubicBezTo>
                    <a:cubicBezTo>
                      <a:pt x="9533" y="1068"/>
                      <a:pt x="10365" y="1388"/>
                      <a:pt x="11367" y="1388"/>
                    </a:cubicBezTo>
                    <a:lnTo>
                      <a:pt x="11399" y="1388"/>
                    </a:lnTo>
                    <a:cubicBezTo>
                      <a:pt x="12476" y="1377"/>
                      <a:pt x="13350" y="1057"/>
                      <a:pt x="14193" y="748"/>
                    </a:cubicBezTo>
                    <a:cubicBezTo>
                      <a:pt x="14694" y="535"/>
                      <a:pt x="15216" y="375"/>
                      <a:pt x="15750" y="236"/>
                    </a:cubicBezTo>
                    <a:cubicBezTo>
                      <a:pt x="16276" y="116"/>
                      <a:pt x="16774" y="65"/>
                      <a:pt x="17254" y="65"/>
                    </a:cubicBezTo>
                    <a:cubicBezTo>
                      <a:pt x="18565" y="65"/>
                      <a:pt x="19738" y="446"/>
                      <a:pt x="20964" y="844"/>
                    </a:cubicBezTo>
                    <a:cubicBezTo>
                      <a:pt x="21433" y="993"/>
                      <a:pt x="21923" y="1153"/>
                      <a:pt x="22425" y="1292"/>
                    </a:cubicBezTo>
                    <a:lnTo>
                      <a:pt x="22435" y="1228"/>
                    </a:lnTo>
                    <a:cubicBezTo>
                      <a:pt x="21945" y="1089"/>
                      <a:pt x="21454" y="929"/>
                      <a:pt x="20985" y="780"/>
                    </a:cubicBezTo>
                    <a:cubicBezTo>
                      <a:pt x="19752" y="382"/>
                      <a:pt x="18570" y="1"/>
                      <a:pt x="1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9"/>
              <p:cNvSpPr/>
              <p:nvPr/>
            </p:nvSpPr>
            <p:spPr>
              <a:xfrm>
                <a:off x="1684725" y="761050"/>
                <a:ext cx="546500" cy="34775"/>
              </a:xfrm>
              <a:custGeom>
                <a:rect b="b" l="l" r="r" t="t"/>
                <a:pathLst>
                  <a:path extrusionOk="0" h="1391" w="21860">
                    <a:moveTo>
                      <a:pt x="16914" y="1"/>
                    </a:moveTo>
                    <a:cubicBezTo>
                      <a:pt x="16401" y="1"/>
                      <a:pt x="15863" y="59"/>
                      <a:pt x="15291" y="196"/>
                    </a:cubicBezTo>
                    <a:cubicBezTo>
                      <a:pt x="14790" y="324"/>
                      <a:pt x="14299" y="494"/>
                      <a:pt x="13809" y="686"/>
                    </a:cubicBezTo>
                    <a:cubicBezTo>
                      <a:pt x="12945" y="1006"/>
                      <a:pt x="12124" y="1315"/>
                      <a:pt x="11058" y="1315"/>
                    </a:cubicBezTo>
                    <a:cubicBezTo>
                      <a:pt x="11042" y="1316"/>
                      <a:pt x="11026" y="1316"/>
                      <a:pt x="11009" y="1316"/>
                    </a:cubicBezTo>
                    <a:cubicBezTo>
                      <a:pt x="10039" y="1316"/>
                      <a:pt x="9211" y="1001"/>
                      <a:pt x="8413" y="697"/>
                    </a:cubicBezTo>
                    <a:cubicBezTo>
                      <a:pt x="7901" y="473"/>
                      <a:pt x="7368" y="302"/>
                      <a:pt x="6814" y="174"/>
                    </a:cubicBezTo>
                    <a:cubicBezTo>
                      <a:pt x="6336" y="73"/>
                      <a:pt x="5872" y="29"/>
                      <a:pt x="5420" y="29"/>
                    </a:cubicBezTo>
                    <a:cubicBezTo>
                      <a:pt x="4025" y="29"/>
                      <a:pt x="2738" y="444"/>
                      <a:pt x="1482" y="846"/>
                    </a:cubicBezTo>
                    <a:cubicBezTo>
                      <a:pt x="1003" y="996"/>
                      <a:pt x="501" y="1155"/>
                      <a:pt x="0" y="1294"/>
                    </a:cubicBezTo>
                    <a:lnTo>
                      <a:pt x="11" y="1358"/>
                    </a:lnTo>
                    <a:cubicBezTo>
                      <a:pt x="523" y="1219"/>
                      <a:pt x="1024" y="1060"/>
                      <a:pt x="1504" y="910"/>
                    </a:cubicBezTo>
                    <a:cubicBezTo>
                      <a:pt x="2813" y="493"/>
                      <a:pt x="4062" y="99"/>
                      <a:pt x="5424" y="99"/>
                    </a:cubicBezTo>
                    <a:cubicBezTo>
                      <a:pt x="5869" y="99"/>
                      <a:pt x="6327" y="141"/>
                      <a:pt x="6803" y="238"/>
                    </a:cubicBezTo>
                    <a:cubicBezTo>
                      <a:pt x="7336" y="366"/>
                      <a:pt x="7870" y="537"/>
                      <a:pt x="8392" y="750"/>
                    </a:cubicBezTo>
                    <a:cubicBezTo>
                      <a:pt x="9192" y="1060"/>
                      <a:pt x="10023" y="1390"/>
                      <a:pt x="11015" y="1390"/>
                    </a:cubicBezTo>
                    <a:lnTo>
                      <a:pt x="11047" y="1390"/>
                    </a:lnTo>
                    <a:cubicBezTo>
                      <a:pt x="12124" y="1379"/>
                      <a:pt x="12988" y="1060"/>
                      <a:pt x="13830" y="740"/>
                    </a:cubicBezTo>
                    <a:cubicBezTo>
                      <a:pt x="14310" y="548"/>
                      <a:pt x="14811" y="388"/>
                      <a:pt x="15312" y="260"/>
                    </a:cubicBezTo>
                    <a:cubicBezTo>
                      <a:pt x="15880" y="122"/>
                      <a:pt x="16413" y="64"/>
                      <a:pt x="16923" y="64"/>
                    </a:cubicBezTo>
                    <a:cubicBezTo>
                      <a:pt x="18235" y="64"/>
                      <a:pt x="19396" y="447"/>
                      <a:pt x="20601" y="846"/>
                    </a:cubicBezTo>
                    <a:cubicBezTo>
                      <a:pt x="21006" y="974"/>
                      <a:pt x="21412" y="1123"/>
                      <a:pt x="21838" y="1241"/>
                    </a:cubicBezTo>
                    <a:lnTo>
                      <a:pt x="21859" y="1177"/>
                    </a:lnTo>
                    <a:cubicBezTo>
                      <a:pt x="21433" y="1060"/>
                      <a:pt x="21028" y="921"/>
                      <a:pt x="20622" y="793"/>
                    </a:cubicBezTo>
                    <a:cubicBezTo>
                      <a:pt x="19409" y="386"/>
                      <a:pt x="18239" y="1"/>
                      <a:pt x="169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9"/>
              <p:cNvSpPr/>
              <p:nvPr/>
            </p:nvSpPr>
            <p:spPr>
              <a:xfrm>
                <a:off x="1693250" y="747250"/>
                <a:ext cx="532375" cy="34175"/>
              </a:xfrm>
              <a:custGeom>
                <a:rect b="b" l="l" r="r" t="t"/>
                <a:pathLst>
                  <a:path extrusionOk="0" h="1367" w="21295">
                    <a:moveTo>
                      <a:pt x="5081" y="1"/>
                    </a:moveTo>
                    <a:cubicBezTo>
                      <a:pt x="3768" y="1"/>
                      <a:pt x="2409" y="476"/>
                      <a:pt x="1195" y="897"/>
                    </a:cubicBezTo>
                    <a:cubicBezTo>
                      <a:pt x="779" y="1046"/>
                      <a:pt x="374" y="1185"/>
                      <a:pt x="0" y="1292"/>
                    </a:cubicBezTo>
                    <a:lnTo>
                      <a:pt x="22" y="1356"/>
                    </a:lnTo>
                    <a:cubicBezTo>
                      <a:pt x="395" y="1249"/>
                      <a:pt x="789" y="1110"/>
                      <a:pt x="1216" y="961"/>
                    </a:cubicBezTo>
                    <a:cubicBezTo>
                      <a:pt x="2419" y="540"/>
                      <a:pt x="3766" y="75"/>
                      <a:pt x="5067" y="75"/>
                    </a:cubicBezTo>
                    <a:cubicBezTo>
                      <a:pt x="5184" y="75"/>
                      <a:pt x="5301" y="79"/>
                      <a:pt x="5417" y="87"/>
                    </a:cubicBezTo>
                    <a:cubicBezTo>
                      <a:pt x="6345" y="140"/>
                      <a:pt x="7145" y="439"/>
                      <a:pt x="7912" y="716"/>
                    </a:cubicBezTo>
                    <a:cubicBezTo>
                      <a:pt x="8765" y="1036"/>
                      <a:pt x="9640" y="1356"/>
                      <a:pt x="10706" y="1366"/>
                    </a:cubicBezTo>
                    <a:lnTo>
                      <a:pt x="10759" y="1366"/>
                    </a:lnTo>
                    <a:cubicBezTo>
                      <a:pt x="11815" y="1366"/>
                      <a:pt x="12615" y="1078"/>
                      <a:pt x="13457" y="780"/>
                    </a:cubicBezTo>
                    <a:cubicBezTo>
                      <a:pt x="14033" y="556"/>
                      <a:pt x="14619" y="385"/>
                      <a:pt x="15217" y="268"/>
                    </a:cubicBezTo>
                    <a:cubicBezTo>
                      <a:pt x="15713" y="179"/>
                      <a:pt x="16173" y="140"/>
                      <a:pt x="16611" y="140"/>
                    </a:cubicBezTo>
                    <a:cubicBezTo>
                      <a:pt x="17960" y="140"/>
                      <a:pt x="19087" y="510"/>
                      <a:pt x="20335" y="929"/>
                    </a:cubicBezTo>
                    <a:cubicBezTo>
                      <a:pt x="20644" y="1036"/>
                      <a:pt x="20953" y="1132"/>
                      <a:pt x="21273" y="1238"/>
                    </a:cubicBezTo>
                    <a:lnTo>
                      <a:pt x="21294" y="1174"/>
                    </a:lnTo>
                    <a:cubicBezTo>
                      <a:pt x="20964" y="1068"/>
                      <a:pt x="20655" y="972"/>
                      <a:pt x="20356" y="865"/>
                    </a:cubicBezTo>
                    <a:cubicBezTo>
                      <a:pt x="19103" y="447"/>
                      <a:pt x="17976" y="72"/>
                      <a:pt x="16621" y="72"/>
                    </a:cubicBezTo>
                    <a:cubicBezTo>
                      <a:pt x="16178" y="72"/>
                      <a:pt x="15710" y="112"/>
                      <a:pt x="15206" y="204"/>
                    </a:cubicBezTo>
                    <a:cubicBezTo>
                      <a:pt x="14609" y="321"/>
                      <a:pt x="14012" y="492"/>
                      <a:pt x="13436" y="716"/>
                    </a:cubicBezTo>
                    <a:cubicBezTo>
                      <a:pt x="12598" y="1009"/>
                      <a:pt x="11790" y="1303"/>
                      <a:pt x="10761" y="1303"/>
                    </a:cubicBezTo>
                    <a:cubicBezTo>
                      <a:pt x="10743" y="1303"/>
                      <a:pt x="10724" y="1302"/>
                      <a:pt x="10706" y="1302"/>
                    </a:cubicBezTo>
                    <a:cubicBezTo>
                      <a:pt x="9661" y="1292"/>
                      <a:pt x="8787" y="961"/>
                      <a:pt x="7934" y="652"/>
                    </a:cubicBezTo>
                    <a:cubicBezTo>
                      <a:pt x="7166" y="375"/>
                      <a:pt x="6366" y="76"/>
                      <a:pt x="5428" y="12"/>
                    </a:cubicBezTo>
                    <a:cubicBezTo>
                      <a:pt x="5313" y="4"/>
                      <a:pt x="5197" y="1"/>
                      <a:pt x="50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9"/>
              <p:cNvSpPr/>
              <p:nvPr/>
            </p:nvSpPr>
            <p:spPr>
              <a:xfrm>
                <a:off x="1700450" y="735400"/>
                <a:ext cx="519575" cy="34025"/>
              </a:xfrm>
              <a:custGeom>
                <a:rect b="b" l="l" r="r" t="t"/>
                <a:pathLst>
                  <a:path extrusionOk="0" h="1361" w="20783">
                    <a:moveTo>
                      <a:pt x="4814" y="0"/>
                    </a:moveTo>
                    <a:cubicBezTo>
                      <a:pt x="3504" y="0"/>
                      <a:pt x="2200" y="466"/>
                      <a:pt x="1035" y="881"/>
                    </a:cubicBezTo>
                    <a:cubicBezTo>
                      <a:pt x="672" y="1009"/>
                      <a:pt x="331" y="1137"/>
                      <a:pt x="0" y="1243"/>
                    </a:cubicBezTo>
                    <a:lnTo>
                      <a:pt x="22" y="1307"/>
                    </a:lnTo>
                    <a:cubicBezTo>
                      <a:pt x="352" y="1200"/>
                      <a:pt x="693" y="1083"/>
                      <a:pt x="1056" y="945"/>
                    </a:cubicBezTo>
                    <a:cubicBezTo>
                      <a:pt x="2212" y="530"/>
                      <a:pt x="3515" y="64"/>
                      <a:pt x="4817" y="64"/>
                    </a:cubicBezTo>
                    <a:cubicBezTo>
                      <a:pt x="4957" y="64"/>
                      <a:pt x="5096" y="70"/>
                      <a:pt x="5236" y="81"/>
                    </a:cubicBezTo>
                    <a:cubicBezTo>
                      <a:pt x="6132" y="156"/>
                      <a:pt x="6889" y="443"/>
                      <a:pt x="7635" y="710"/>
                    </a:cubicBezTo>
                    <a:cubicBezTo>
                      <a:pt x="8477" y="1019"/>
                      <a:pt x="9362" y="1350"/>
                      <a:pt x="10418" y="1360"/>
                    </a:cubicBezTo>
                    <a:lnTo>
                      <a:pt x="10482" y="1360"/>
                    </a:lnTo>
                    <a:cubicBezTo>
                      <a:pt x="11516" y="1360"/>
                      <a:pt x="12316" y="1062"/>
                      <a:pt x="13169" y="763"/>
                    </a:cubicBezTo>
                    <a:cubicBezTo>
                      <a:pt x="13713" y="561"/>
                      <a:pt x="14267" y="390"/>
                      <a:pt x="14843" y="273"/>
                    </a:cubicBezTo>
                    <a:cubicBezTo>
                      <a:pt x="15393" y="166"/>
                      <a:pt x="15893" y="119"/>
                      <a:pt x="16362" y="119"/>
                    </a:cubicBezTo>
                    <a:cubicBezTo>
                      <a:pt x="17669" y="119"/>
                      <a:pt x="18744" y="481"/>
                      <a:pt x="20015" y="913"/>
                    </a:cubicBezTo>
                    <a:cubicBezTo>
                      <a:pt x="20260" y="998"/>
                      <a:pt x="20505" y="1083"/>
                      <a:pt x="20761" y="1158"/>
                    </a:cubicBezTo>
                    <a:lnTo>
                      <a:pt x="20783" y="1094"/>
                    </a:lnTo>
                    <a:cubicBezTo>
                      <a:pt x="20527" y="1019"/>
                      <a:pt x="20281" y="934"/>
                      <a:pt x="20036" y="849"/>
                    </a:cubicBezTo>
                    <a:cubicBezTo>
                      <a:pt x="18760" y="418"/>
                      <a:pt x="17679" y="50"/>
                      <a:pt x="16362" y="50"/>
                    </a:cubicBezTo>
                    <a:cubicBezTo>
                      <a:pt x="15886" y="50"/>
                      <a:pt x="15380" y="98"/>
                      <a:pt x="14822" y="209"/>
                    </a:cubicBezTo>
                    <a:cubicBezTo>
                      <a:pt x="14246" y="326"/>
                      <a:pt x="13681" y="497"/>
                      <a:pt x="13137" y="710"/>
                    </a:cubicBezTo>
                    <a:cubicBezTo>
                      <a:pt x="12300" y="1013"/>
                      <a:pt x="11494" y="1286"/>
                      <a:pt x="10476" y="1286"/>
                    </a:cubicBezTo>
                    <a:cubicBezTo>
                      <a:pt x="10457" y="1286"/>
                      <a:pt x="10438" y="1286"/>
                      <a:pt x="10418" y="1286"/>
                    </a:cubicBezTo>
                    <a:cubicBezTo>
                      <a:pt x="9362" y="1275"/>
                      <a:pt x="8488" y="955"/>
                      <a:pt x="7646" y="646"/>
                    </a:cubicBezTo>
                    <a:cubicBezTo>
                      <a:pt x="6910" y="379"/>
                      <a:pt x="6132" y="92"/>
                      <a:pt x="5236" y="17"/>
                    </a:cubicBezTo>
                    <a:cubicBezTo>
                      <a:pt x="5095" y="6"/>
                      <a:pt x="4955" y="0"/>
                      <a:pt x="48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9"/>
              <p:cNvSpPr/>
              <p:nvPr/>
            </p:nvSpPr>
            <p:spPr>
              <a:xfrm>
                <a:off x="2185600" y="740875"/>
                <a:ext cx="165050" cy="434000"/>
              </a:xfrm>
              <a:custGeom>
                <a:rect b="b" l="l" r="r" t="t"/>
                <a:pathLst>
                  <a:path extrusionOk="0" h="17360" w="6602">
                    <a:moveTo>
                      <a:pt x="65" y="0"/>
                    </a:moveTo>
                    <a:lnTo>
                      <a:pt x="1" y="22"/>
                    </a:lnTo>
                    <a:cubicBezTo>
                      <a:pt x="1835" y="5343"/>
                      <a:pt x="3936" y="10706"/>
                      <a:pt x="5972" y="15899"/>
                    </a:cubicBezTo>
                    <a:lnTo>
                      <a:pt x="6548" y="17360"/>
                    </a:lnTo>
                    <a:lnTo>
                      <a:pt x="6601" y="17328"/>
                    </a:lnTo>
                    <a:lnTo>
                      <a:pt x="6036" y="15878"/>
                    </a:lnTo>
                    <a:cubicBezTo>
                      <a:pt x="4000" y="10685"/>
                      <a:pt x="1899" y="5321"/>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9"/>
              <p:cNvSpPr/>
              <p:nvPr/>
            </p:nvSpPr>
            <p:spPr>
              <a:xfrm>
                <a:off x="2157625" y="732075"/>
                <a:ext cx="144775" cy="442800"/>
              </a:xfrm>
              <a:custGeom>
                <a:rect b="b" l="l" r="r" t="t"/>
                <a:pathLst>
                  <a:path extrusionOk="0" h="17712" w="5791">
                    <a:moveTo>
                      <a:pt x="64" y="1"/>
                    </a:moveTo>
                    <a:lnTo>
                      <a:pt x="0" y="22"/>
                    </a:lnTo>
                    <a:cubicBezTo>
                      <a:pt x="2090" y="6793"/>
                      <a:pt x="3903" y="12423"/>
                      <a:pt x="5726" y="17712"/>
                    </a:cubicBezTo>
                    <a:lnTo>
                      <a:pt x="5790" y="17691"/>
                    </a:lnTo>
                    <a:cubicBezTo>
                      <a:pt x="3978" y="12402"/>
                      <a:pt x="2154" y="6772"/>
                      <a:pt x="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9"/>
              <p:cNvSpPr/>
              <p:nvPr/>
            </p:nvSpPr>
            <p:spPr>
              <a:xfrm>
                <a:off x="2129900" y="727025"/>
                <a:ext cx="123975" cy="448125"/>
              </a:xfrm>
              <a:custGeom>
                <a:rect b="b" l="l" r="r" t="t"/>
                <a:pathLst>
                  <a:path extrusionOk="0" h="17925" w="4959">
                    <a:moveTo>
                      <a:pt x="64" y="0"/>
                    </a:moveTo>
                    <a:lnTo>
                      <a:pt x="0" y="11"/>
                    </a:lnTo>
                    <a:cubicBezTo>
                      <a:pt x="672" y="2442"/>
                      <a:pt x="1333" y="4905"/>
                      <a:pt x="1962" y="7272"/>
                    </a:cubicBezTo>
                    <a:cubicBezTo>
                      <a:pt x="2901" y="10759"/>
                      <a:pt x="3860" y="14352"/>
                      <a:pt x="4895" y="17925"/>
                    </a:cubicBezTo>
                    <a:lnTo>
                      <a:pt x="4959" y="17903"/>
                    </a:lnTo>
                    <a:cubicBezTo>
                      <a:pt x="3914" y="14331"/>
                      <a:pt x="2965" y="10738"/>
                      <a:pt x="2026" y="7262"/>
                    </a:cubicBezTo>
                    <a:cubicBezTo>
                      <a:pt x="1397" y="4884"/>
                      <a:pt x="736" y="2431"/>
                      <a:pt x="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9"/>
              <p:cNvSpPr/>
              <p:nvPr/>
            </p:nvSpPr>
            <p:spPr>
              <a:xfrm>
                <a:off x="2101900" y="726225"/>
                <a:ext cx="102925" cy="436125"/>
              </a:xfrm>
              <a:custGeom>
                <a:rect b="b" l="l" r="r" t="t"/>
                <a:pathLst>
                  <a:path extrusionOk="0" h="17445" w="4117">
                    <a:moveTo>
                      <a:pt x="65" y="0"/>
                    </a:moveTo>
                    <a:lnTo>
                      <a:pt x="1" y="11"/>
                    </a:lnTo>
                    <a:cubicBezTo>
                      <a:pt x="299" y="1141"/>
                      <a:pt x="662" y="2261"/>
                      <a:pt x="1078" y="3359"/>
                    </a:cubicBezTo>
                    <a:cubicBezTo>
                      <a:pt x="1600" y="4798"/>
                      <a:pt x="2144" y="6291"/>
                      <a:pt x="2389" y="7859"/>
                    </a:cubicBezTo>
                    <a:cubicBezTo>
                      <a:pt x="2496" y="8594"/>
                      <a:pt x="2613" y="9320"/>
                      <a:pt x="2720" y="10023"/>
                    </a:cubicBezTo>
                    <a:cubicBezTo>
                      <a:pt x="3114" y="12550"/>
                      <a:pt x="3477" y="14928"/>
                      <a:pt x="4053" y="17445"/>
                    </a:cubicBezTo>
                    <a:lnTo>
                      <a:pt x="4117" y="17434"/>
                    </a:lnTo>
                    <a:cubicBezTo>
                      <a:pt x="3541" y="14907"/>
                      <a:pt x="3178" y="12529"/>
                      <a:pt x="2795" y="10013"/>
                    </a:cubicBezTo>
                    <a:cubicBezTo>
                      <a:pt x="2677" y="9309"/>
                      <a:pt x="2571" y="8573"/>
                      <a:pt x="2453" y="7837"/>
                    </a:cubicBezTo>
                    <a:cubicBezTo>
                      <a:pt x="2208" y="6270"/>
                      <a:pt x="1664" y="4777"/>
                      <a:pt x="1142" y="3327"/>
                    </a:cubicBezTo>
                    <a:cubicBezTo>
                      <a:pt x="726" y="2239"/>
                      <a:pt x="363" y="112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9"/>
              <p:cNvSpPr/>
              <p:nvPr/>
            </p:nvSpPr>
            <p:spPr>
              <a:xfrm>
                <a:off x="2072850" y="729150"/>
                <a:ext cx="84275" cy="420400"/>
              </a:xfrm>
              <a:custGeom>
                <a:rect b="b" l="l" r="r" t="t"/>
                <a:pathLst>
                  <a:path extrusionOk="0" h="16816" w="3371">
                    <a:moveTo>
                      <a:pt x="65" y="0"/>
                    </a:moveTo>
                    <a:lnTo>
                      <a:pt x="1" y="11"/>
                    </a:lnTo>
                    <a:cubicBezTo>
                      <a:pt x="224" y="1120"/>
                      <a:pt x="608" y="2208"/>
                      <a:pt x="982" y="3253"/>
                    </a:cubicBezTo>
                    <a:cubicBezTo>
                      <a:pt x="1451" y="4553"/>
                      <a:pt x="1920" y="5908"/>
                      <a:pt x="2101" y="7294"/>
                    </a:cubicBezTo>
                    <a:cubicBezTo>
                      <a:pt x="2240" y="8381"/>
                      <a:pt x="2357" y="9480"/>
                      <a:pt x="2474" y="10546"/>
                    </a:cubicBezTo>
                    <a:cubicBezTo>
                      <a:pt x="2688" y="12593"/>
                      <a:pt x="2912" y="14715"/>
                      <a:pt x="3306" y="16816"/>
                    </a:cubicBezTo>
                    <a:lnTo>
                      <a:pt x="3370" y="16805"/>
                    </a:lnTo>
                    <a:cubicBezTo>
                      <a:pt x="2976" y="14705"/>
                      <a:pt x="2752" y="12593"/>
                      <a:pt x="2538" y="10546"/>
                    </a:cubicBezTo>
                    <a:cubicBezTo>
                      <a:pt x="2421" y="9480"/>
                      <a:pt x="2304" y="8371"/>
                      <a:pt x="2165" y="7283"/>
                    </a:cubicBezTo>
                    <a:cubicBezTo>
                      <a:pt x="1984" y="5897"/>
                      <a:pt x="1515" y="4543"/>
                      <a:pt x="1046" y="3231"/>
                    </a:cubicBezTo>
                    <a:cubicBezTo>
                      <a:pt x="672" y="2186"/>
                      <a:pt x="299" y="1099"/>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9"/>
              <p:cNvSpPr/>
              <p:nvPr/>
            </p:nvSpPr>
            <p:spPr>
              <a:xfrm>
                <a:off x="2044600" y="736875"/>
                <a:ext cx="64000" cy="407625"/>
              </a:xfrm>
              <a:custGeom>
                <a:rect b="b" l="l" r="r" t="t"/>
                <a:pathLst>
                  <a:path extrusionOk="0" h="16305" w="2560">
                    <a:moveTo>
                      <a:pt x="64" y="1"/>
                    </a:moveTo>
                    <a:lnTo>
                      <a:pt x="0" y="11"/>
                    </a:lnTo>
                    <a:cubicBezTo>
                      <a:pt x="171" y="1120"/>
                      <a:pt x="491" y="2229"/>
                      <a:pt x="789" y="3295"/>
                    </a:cubicBezTo>
                    <a:cubicBezTo>
                      <a:pt x="1152" y="4575"/>
                      <a:pt x="1525" y="5897"/>
                      <a:pt x="1664" y="7219"/>
                    </a:cubicBezTo>
                    <a:cubicBezTo>
                      <a:pt x="1781" y="8360"/>
                      <a:pt x="1866" y="9544"/>
                      <a:pt x="1941" y="10685"/>
                    </a:cubicBezTo>
                    <a:cubicBezTo>
                      <a:pt x="2080" y="12540"/>
                      <a:pt x="2218" y="14449"/>
                      <a:pt x="2495" y="16304"/>
                    </a:cubicBezTo>
                    <a:lnTo>
                      <a:pt x="2559" y="16294"/>
                    </a:lnTo>
                    <a:cubicBezTo>
                      <a:pt x="2282" y="14438"/>
                      <a:pt x="2144" y="12530"/>
                      <a:pt x="2016" y="10674"/>
                    </a:cubicBezTo>
                    <a:cubicBezTo>
                      <a:pt x="1930" y="9533"/>
                      <a:pt x="1845" y="8360"/>
                      <a:pt x="1728" y="7209"/>
                    </a:cubicBezTo>
                    <a:cubicBezTo>
                      <a:pt x="1589" y="5887"/>
                      <a:pt x="1216" y="4554"/>
                      <a:pt x="853" y="3274"/>
                    </a:cubicBezTo>
                    <a:cubicBezTo>
                      <a:pt x="523" y="2197"/>
                      <a:pt x="267" y="1109"/>
                      <a:pt x="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9"/>
              <p:cNvSpPr/>
              <p:nvPr/>
            </p:nvSpPr>
            <p:spPr>
              <a:xfrm>
                <a:off x="2016325" y="746200"/>
                <a:ext cx="43750" cy="408150"/>
              </a:xfrm>
              <a:custGeom>
                <a:rect b="b" l="l" r="r" t="t"/>
                <a:pathLst>
                  <a:path extrusionOk="0" h="16326" w="1750">
                    <a:moveTo>
                      <a:pt x="1" y="1"/>
                    </a:moveTo>
                    <a:cubicBezTo>
                      <a:pt x="118" y="1056"/>
                      <a:pt x="310" y="2133"/>
                      <a:pt x="502" y="3178"/>
                    </a:cubicBezTo>
                    <a:cubicBezTo>
                      <a:pt x="779" y="4639"/>
                      <a:pt x="1057" y="6164"/>
                      <a:pt x="1089" y="7635"/>
                    </a:cubicBezTo>
                    <a:cubicBezTo>
                      <a:pt x="1099" y="8211"/>
                      <a:pt x="1067" y="8787"/>
                      <a:pt x="1003" y="9363"/>
                    </a:cubicBezTo>
                    <a:cubicBezTo>
                      <a:pt x="929" y="10184"/>
                      <a:pt x="854" y="11037"/>
                      <a:pt x="993" y="11911"/>
                    </a:cubicBezTo>
                    <a:cubicBezTo>
                      <a:pt x="1067" y="12327"/>
                      <a:pt x="1142" y="12754"/>
                      <a:pt x="1217" y="13191"/>
                    </a:cubicBezTo>
                    <a:cubicBezTo>
                      <a:pt x="1398" y="14236"/>
                      <a:pt x="1579" y="15313"/>
                      <a:pt x="1686" y="16326"/>
                    </a:cubicBezTo>
                    <a:lnTo>
                      <a:pt x="1750" y="16315"/>
                    </a:lnTo>
                    <a:cubicBezTo>
                      <a:pt x="1654" y="15313"/>
                      <a:pt x="1462" y="14236"/>
                      <a:pt x="1281" y="13191"/>
                    </a:cubicBezTo>
                    <a:cubicBezTo>
                      <a:pt x="1206" y="12743"/>
                      <a:pt x="1131" y="12317"/>
                      <a:pt x="1057" y="11901"/>
                    </a:cubicBezTo>
                    <a:cubicBezTo>
                      <a:pt x="918" y="11037"/>
                      <a:pt x="1003" y="10184"/>
                      <a:pt x="1067" y="9374"/>
                    </a:cubicBezTo>
                    <a:cubicBezTo>
                      <a:pt x="1131" y="8798"/>
                      <a:pt x="1163" y="8211"/>
                      <a:pt x="1163" y="7635"/>
                    </a:cubicBezTo>
                    <a:cubicBezTo>
                      <a:pt x="1121" y="6153"/>
                      <a:pt x="833" y="4629"/>
                      <a:pt x="566" y="3157"/>
                    </a:cubicBezTo>
                    <a:cubicBezTo>
                      <a:pt x="374" y="2123"/>
                      <a:pt x="182" y="1046"/>
                      <a:pt x="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9"/>
              <p:cNvSpPr/>
              <p:nvPr/>
            </p:nvSpPr>
            <p:spPr>
              <a:xfrm>
                <a:off x="1987025" y="753925"/>
                <a:ext cx="25075" cy="414550"/>
              </a:xfrm>
              <a:custGeom>
                <a:rect b="b" l="l" r="r" t="t"/>
                <a:pathLst>
                  <a:path extrusionOk="0" h="16582" w="1003">
                    <a:moveTo>
                      <a:pt x="53" y="1"/>
                    </a:moveTo>
                    <a:cubicBezTo>
                      <a:pt x="107" y="961"/>
                      <a:pt x="203" y="1942"/>
                      <a:pt x="309" y="2901"/>
                    </a:cubicBezTo>
                    <a:cubicBezTo>
                      <a:pt x="491" y="4639"/>
                      <a:pt x="672" y="6431"/>
                      <a:pt x="565" y="8148"/>
                    </a:cubicBezTo>
                    <a:cubicBezTo>
                      <a:pt x="523" y="8659"/>
                      <a:pt x="437" y="9171"/>
                      <a:pt x="331" y="9672"/>
                    </a:cubicBezTo>
                    <a:cubicBezTo>
                      <a:pt x="160" y="10536"/>
                      <a:pt x="0" y="11357"/>
                      <a:pt x="181" y="12285"/>
                    </a:cubicBezTo>
                    <a:cubicBezTo>
                      <a:pt x="256" y="12637"/>
                      <a:pt x="331" y="12989"/>
                      <a:pt x="405" y="13330"/>
                    </a:cubicBezTo>
                    <a:cubicBezTo>
                      <a:pt x="629" y="14385"/>
                      <a:pt x="864" y="15473"/>
                      <a:pt x="917" y="16582"/>
                    </a:cubicBezTo>
                    <a:lnTo>
                      <a:pt x="1002" y="16582"/>
                    </a:lnTo>
                    <a:cubicBezTo>
                      <a:pt x="938" y="15473"/>
                      <a:pt x="704" y="14375"/>
                      <a:pt x="480" y="13319"/>
                    </a:cubicBezTo>
                    <a:cubicBezTo>
                      <a:pt x="405" y="12978"/>
                      <a:pt x="331" y="12626"/>
                      <a:pt x="256" y="12285"/>
                    </a:cubicBezTo>
                    <a:cubicBezTo>
                      <a:pt x="85" y="11357"/>
                      <a:pt x="245" y="10547"/>
                      <a:pt x="405" y="9694"/>
                    </a:cubicBezTo>
                    <a:cubicBezTo>
                      <a:pt x="512" y="9182"/>
                      <a:pt x="597" y="8670"/>
                      <a:pt x="640" y="8158"/>
                    </a:cubicBezTo>
                    <a:cubicBezTo>
                      <a:pt x="746" y="6431"/>
                      <a:pt x="555" y="4639"/>
                      <a:pt x="373" y="2891"/>
                    </a:cubicBezTo>
                    <a:cubicBezTo>
                      <a:pt x="267" y="1942"/>
                      <a:pt x="171" y="950"/>
                      <a:pt x="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9"/>
              <p:cNvSpPr/>
              <p:nvPr/>
            </p:nvSpPr>
            <p:spPr>
              <a:xfrm>
                <a:off x="1937175" y="756600"/>
                <a:ext cx="30675" cy="417750"/>
              </a:xfrm>
              <a:custGeom>
                <a:rect b="b" l="l" r="r" t="t"/>
                <a:pathLst>
                  <a:path extrusionOk="0" h="16710" w="1227">
                    <a:moveTo>
                      <a:pt x="917" y="1"/>
                    </a:moveTo>
                    <a:cubicBezTo>
                      <a:pt x="917" y="886"/>
                      <a:pt x="960" y="1813"/>
                      <a:pt x="992" y="2698"/>
                    </a:cubicBezTo>
                    <a:cubicBezTo>
                      <a:pt x="1077" y="4596"/>
                      <a:pt x="1162" y="6558"/>
                      <a:pt x="917" y="8424"/>
                    </a:cubicBezTo>
                    <a:cubicBezTo>
                      <a:pt x="832" y="8904"/>
                      <a:pt x="714" y="9373"/>
                      <a:pt x="544" y="9832"/>
                    </a:cubicBezTo>
                    <a:cubicBezTo>
                      <a:pt x="277" y="10621"/>
                      <a:pt x="0" y="11453"/>
                      <a:pt x="256" y="12316"/>
                    </a:cubicBezTo>
                    <a:cubicBezTo>
                      <a:pt x="693" y="13777"/>
                      <a:pt x="981" y="15014"/>
                      <a:pt x="981" y="16710"/>
                    </a:cubicBezTo>
                    <a:lnTo>
                      <a:pt x="1045" y="16710"/>
                    </a:lnTo>
                    <a:cubicBezTo>
                      <a:pt x="1034" y="15004"/>
                      <a:pt x="768" y="13756"/>
                      <a:pt x="320" y="12284"/>
                    </a:cubicBezTo>
                    <a:cubicBezTo>
                      <a:pt x="75" y="11442"/>
                      <a:pt x="331" y="10674"/>
                      <a:pt x="608" y="9843"/>
                    </a:cubicBezTo>
                    <a:cubicBezTo>
                      <a:pt x="778" y="9384"/>
                      <a:pt x="906" y="8915"/>
                      <a:pt x="981" y="8424"/>
                    </a:cubicBezTo>
                    <a:cubicBezTo>
                      <a:pt x="1226" y="6558"/>
                      <a:pt x="1141" y="4596"/>
                      <a:pt x="1056" y="2698"/>
                    </a:cubicBezTo>
                    <a:cubicBezTo>
                      <a:pt x="1024" y="1803"/>
                      <a:pt x="981" y="886"/>
                      <a:pt x="9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9"/>
              <p:cNvSpPr/>
              <p:nvPr/>
            </p:nvSpPr>
            <p:spPr>
              <a:xfrm>
                <a:off x="1899575" y="753400"/>
                <a:ext cx="33875" cy="413750"/>
              </a:xfrm>
              <a:custGeom>
                <a:rect b="b" l="l" r="r" t="t"/>
                <a:pathLst>
                  <a:path extrusionOk="0" h="16550" w="1355">
                    <a:moveTo>
                      <a:pt x="1291" y="1"/>
                    </a:moveTo>
                    <a:cubicBezTo>
                      <a:pt x="1248" y="864"/>
                      <a:pt x="1237" y="1749"/>
                      <a:pt x="1237" y="2613"/>
                    </a:cubicBezTo>
                    <a:cubicBezTo>
                      <a:pt x="1227" y="4468"/>
                      <a:pt x="1216" y="6377"/>
                      <a:pt x="886" y="8201"/>
                    </a:cubicBezTo>
                    <a:cubicBezTo>
                      <a:pt x="790" y="8627"/>
                      <a:pt x="672" y="9064"/>
                      <a:pt x="534" y="9480"/>
                    </a:cubicBezTo>
                    <a:cubicBezTo>
                      <a:pt x="257" y="10354"/>
                      <a:pt x="1" y="11186"/>
                      <a:pt x="225" y="12135"/>
                    </a:cubicBezTo>
                    <a:cubicBezTo>
                      <a:pt x="608" y="13735"/>
                      <a:pt x="608" y="15206"/>
                      <a:pt x="544" y="16550"/>
                    </a:cubicBezTo>
                    <a:lnTo>
                      <a:pt x="608" y="16550"/>
                    </a:lnTo>
                    <a:cubicBezTo>
                      <a:pt x="672" y="15195"/>
                      <a:pt x="672" y="13724"/>
                      <a:pt x="288" y="12125"/>
                    </a:cubicBezTo>
                    <a:cubicBezTo>
                      <a:pt x="65" y="11186"/>
                      <a:pt x="331" y="10365"/>
                      <a:pt x="598" y="9501"/>
                    </a:cubicBezTo>
                    <a:cubicBezTo>
                      <a:pt x="736" y="9075"/>
                      <a:pt x="854" y="8648"/>
                      <a:pt x="950" y="8211"/>
                    </a:cubicBezTo>
                    <a:cubicBezTo>
                      <a:pt x="1291" y="6377"/>
                      <a:pt x="1301" y="4458"/>
                      <a:pt x="1312" y="2613"/>
                    </a:cubicBezTo>
                    <a:cubicBezTo>
                      <a:pt x="1312" y="1749"/>
                      <a:pt x="1323" y="854"/>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9"/>
              <p:cNvSpPr/>
              <p:nvPr/>
            </p:nvSpPr>
            <p:spPr>
              <a:xfrm>
                <a:off x="1864925" y="745675"/>
                <a:ext cx="40550" cy="405225"/>
              </a:xfrm>
              <a:custGeom>
                <a:rect b="b" l="l" r="r" t="t"/>
                <a:pathLst>
                  <a:path extrusionOk="0" h="16209" w="1622">
                    <a:moveTo>
                      <a:pt x="1547" y="0"/>
                    </a:moveTo>
                    <a:cubicBezTo>
                      <a:pt x="1483" y="704"/>
                      <a:pt x="1429" y="1419"/>
                      <a:pt x="1376" y="2112"/>
                    </a:cubicBezTo>
                    <a:cubicBezTo>
                      <a:pt x="1237" y="3988"/>
                      <a:pt x="1088" y="5929"/>
                      <a:pt x="662" y="7806"/>
                    </a:cubicBezTo>
                    <a:cubicBezTo>
                      <a:pt x="267" y="9586"/>
                      <a:pt x="214" y="11367"/>
                      <a:pt x="160" y="13105"/>
                    </a:cubicBezTo>
                    <a:cubicBezTo>
                      <a:pt x="128" y="14118"/>
                      <a:pt x="96" y="15163"/>
                      <a:pt x="0" y="16208"/>
                    </a:cubicBezTo>
                    <a:lnTo>
                      <a:pt x="64" y="16208"/>
                    </a:lnTo>
                    <a:cubicBezTo>
                      <a:pt x="160" y="15163"/>
                      <a:pt x="192" y="14108"/>
                      <a:pt x="224" y="13095"/>
                    </a:cubicBezTo>
                    <a:cubicBezTo>
                      <a:pt x="278" y="11378"/>
                      <a:pt x="331" y="9586"/>
                      <a:pt x="725" y="7816"/>
                    </a:cubicBezTo>
                    <a:cubicBezTo>
                      <a:pt x="1152" y="5929"/>
                      <a:pt x="1301" y="3988"/>
                      <a:pt x="1440" y="2112"/>
                    </a:cubicBezTo>
                    <a:cubicBezTo>
                      <a:pt x="1493" y="1419"/>
                      <a:pt x="1547" y="704"/>
                      <a:pt x="1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9"/>
              <p:cNvSpPr/>
              <p:nvPr/>
            </p:nvSpPr>
            <p:spPr>
              <a:xfrm>
                <a:off x="1816400" y="735800"/>
                <a:ext cx="60800" cy="406300"/>
              </a:xfrm>
              <a:custGeom>
                <a:rect b="b" l="l" r="r" t="t"/>
                <a:pathLst>
                  <a:path extrusionOk="0" h="16252" w="2432">
                    <a:moveTo>
                      <a:pt x="2357" y="1"/>
                    </a:moveTo>
                    <a:cubicBezTo>
                      <a:pt x="2315" y="310"/>
                      <a:pt x="2272" y="619"/>
                      <a:pt x="2229" y="939"/>
                    </a:cubicBezTo>
                    <a:cubicBezTo>
                      <a:pt x="1909" y="3104"/>
                      <a:pt x="1579" y="5354"/>
                      <a:pt x="1003" y="7550"/>
                    </a:cubicBezTo>
                    <a:cubicBezTo>
                      <a:pt x="545" y="9320"/>
                      <a:pt x="427" y="11133"/>
                      <a:pt x="310" y="12893"/>
                    </a:cubicBezTo>
                    <a:cubicBezTo>
                      <a:pt x="235" y="13991"/>
                      <a:pt x="161" y="15132"/>
                      <a:pt x="1" y="16241"/>
                    </a:cubicBezTo>
                    <a:lnTo>
                      <a:pt x="65" y="16251"/>
                    </a:lnTo>
                    <a:cubicBezTo>
                      <a:pt x="225" y="15132"/>
                      <a:pt x="299" y="14001"/>
                      <a:pt x="374" y="12893"/>
                    </a:cubicBezTo>
                    <a:cubicBezTo>
                      <a:pt x="491" y="11144"/>
                      <a:pt x="609" y="9331"/>
                      <a:pt x="1067" y="7561"/>
                    </a:cubicBezTo>
                    <a:cubicBezTo>
                      <a:pt x="1653" y="5364"/>
                      <a:pt x="1973" y="3114"/>
                      <a:pt x="2293" y="950"/>
                    </a:cubicBezTo>
                    <a:cubicBezTo>
                      <a:pt x="2336" y="641"/>
                      <a:pt x="2379" y="321"/>
                      <a:pt x="2432" y="12"/>
                    </a:cubicBezTo>
                    <a:lnTo>
                      <a:pt x="23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9"/>
              <p:cNvSpPr/>
              <p:nvPr/>
            </p:nvSpPr>
            <p:spPr>
              <a:xfrm>
                <a:off x="1767900" y="727550"/>
                <a:ext cx="81050" cy="423600"/>
              </a:xfrm>
              <a:custGeom>
                <a:rect b="b" l="l" r="r" t="t"/>
                <a:pathLst>
                  <a:path extrusionOk="0" h="16944" w="3242">
                    <a:moveTo>
                      <a:pt x="3178" y="0"/>
                    </a:moveTo>
                    <a:cubicBezTo>
                      <a:pt x="2186" y="5044"/>
                      <a:pt x="1173" y="10418"/>
                      <a:pt x="0" y="16923"/>
                    </a:cubicBezTo>
                    <a:lnTo>
                      <a:pt x="64" y="16944"/>
                    </a:lnTo>
                    <a:cubicBezTo>
                      <a:pt x="1237" y="10429"/>
                      <a:pt x="2250" y="5055"/>
                      <a:pt x="3242" y="11"/>
                    </a:cubicBezTo>
                    <a:lnTo>
                      <a:pt x="31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9"/>
              <p:cNvSpPr/>
              <p:nvPr/>
            </p:nvSpPr>
            <p:spPr>
              <a:xfrm>
                <a:off x="1720450" y="723550"/>
                <a:ext cx="100500" cy="439875"/>
              </a:xfrm>
              <a:custGeom>
                <a:rect b="b" l="l" r="r" t="t"/>
                <a:pathLst>
                  <a:path extrusionOk="0" h="17595" w="4020">
                    <a:moveTo>
                      <a:pt x="3945" y="0"/>
                    </a:moveTo>
                    <a:cubicBezTo>
                      <a:pt x="2847" y="4639"/>
                      <a:pt x="1877" y="9064"/>
                      <a:pt x="842" y="13745"/>
                    </a:cubicBezTo>
                    <a:cubicBezTo>
                      <a:pt x="565" y="15014"/>
                      <a:pt x="288" y="16294"/>
                      <a:pt x="0" y="17573"/>
                    </a:cubicBezTo>
                    <a:lnTo>
                      <a:pt x="64" y="17594"/>
                    </a:lnTo>
                    <a:cubicBezTo>
                      <a:pt x="352" y="16304"/>
                      <a:pt x="629" y="15025"/>
                      <a:pt x="917" y="13756"/>
                    </a:cubicBezTo>
                    <a:cubicBezTo>
                      <a:pt x="1941" y="9075"/>
                      <a:pt x="2911" y="4660"/>
                      <a:pt x="4020" y="22"/>
                    </a:cubicBezTo>
                    <a:lnTo>
                      <a:pt x="39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9"/>
              <p:cNvSpPr/>
              <p:nvPr/>
            </p:nvSpPr>
            <p:spPr>
              <a:xfrm>
                <a:off x="1671925" y="726750"/>
                <a:ext cx="120775" cy="446800"/>
              </a:xfrm>
              <a:custGeom>
                <a:rect b="b" l="l" r="r" t="t"/>
                <a:pathLst>
                  <a:path extrusionOk="0" h="17872" w="4831">
                    <a:moveTo>
                      <a:pt x="4767" y="0"/>
                    </a:moveTo>
                    <a:cubicBezTo>
                      <a:pt x="3871" y="3114"/>
                      <a:pt x="3061" y="6249"/>
                      <a:pt x="2282" y="9288"/>
                    </a:cubicBezTo>
                    <a:cubicBezTo>
                      <a:pt x="1557" y="12082"/>
                      <a:pt x="821" y="14982"/>
                      <a:pt x="0" y="17861"/>
                    </a:cubicBezTo>
                    <a:lnTo>
                      <a:pt x="64" y="17872"/>
                    </a:lnTo>
                    <a:cubicBezTo>
                      <a:pt x="885" y="14993"/>
                      <a:pt x="1621" y="12103"/>
                      <a:pt x="2346" y="9299"/>
                    </a:cubicBezTo>
                    <a:cubicBezTo>
                      <a:pt x="3125" y="6270"/>
                      <a:pt x="3935" y="3135"/>
                      <a:pt x="4831" y="11"/>
                    </a:cubicBezTo>
                    <a:lnTo>
                      <a:pt x="47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9"/>
              <p:cNvSpPr/>
              <p:nvPr/>
            </p:nvSpPr>
            <p:spPr>
              <a:xfrm>
                <a:off x="1622600" y="734475"/>
                <a:ext cx="141850" cy="443075"/>
              </a:xfrm>
              <a:custGeom>
                <a:rect b="b" l="l" r="r" t="t"/>
                <a:pathLst>
                  <a:path extrusionOk="0" h="17723" w="5674">
                    <a:moveTo>
                      <a:pt x="5609" y="1"/>
                    </a:moveTo>
                    <a:cubicBezTo>
                      <a:pt x="4426" y="3317"/>
                      <a:pt x="3413" y="6697"/>
                      <a:pt x="2421" y="9960"/>
                    </a:cubicBezTo>
                    <a:cubicBezTo>
                      <a:pt x="1653" y="12498"/>
                      <a:pt x="864" y="15121"/>
                      <a:pt x="1" y="17701"/>
                    </a:cubicBezTo>
                    <a:lnTo>
                      <a:pt x="65" y="17723"/>
                    </a:lnTo>
                    <a:cubicBezTo>
                      <a:pt x="928" y="15142"/>
                      <a:pt x="1717" y="12519"/>
                      <a:pt x="2485" y="9981"/>
                    </a:cubicBezTo>
                    <a:cubicBezTo>
                      <a:pt x="3477" y="6708"/>
                      <a:pt x="4490" y="3338"/>
                      <a:pt x="5673" y="22"/>
                    </a:cubicBezTo>
                    <a:lnTo>
                      <a:pt x="56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9"/>
              <p:cNvSpPr/>
              <p:nvPr/>
            </p:nvSpPr>
            <p:spPr>
              <a:xfrm>
                <a:off x="1574100" y="744600"/>
                <a:ext cx="162100" cy="433225"/>
              </a:xfrm>
              <a:custGeom>
                <a:rect b="b" l="l" r="r" t="t"/>
                <a:pathLst>
                  <a:path extrusionOk="0" h="17329" w="6484">
                    <a:moveTo>
                      <a:pt x="6419" y="1"/>
                    </a:moveTo>
                    <a:cubicBezTo>
                      <a:pt x="4894" y="3509"/>
                      <a:pt x="3636" y="7113"/>
                      <a:pt x="2421" y="10589"/>
                    </a:cubicBezTo>
                    <a:cubicBezTo>
                      <a:pt x="1653" y="12796"/>
                      <a:pt x="864" y="15068"/>
                      <a:pt x="0" y="17307"/>
                    </a:cubicBezTo>
                    <a:lnTo>
                      <a:pt x="64" y="17328"/>
                    </a:lnTo>
                    <a:cubicBezTo>
                      <a:pt x="917" y="15089"/>
                      <a:pt x="1717" y="12818"/>
                      <a:pt x="2485" y="10610"/>
                    </a:cubicBezTo>
                    <a:cubicBezTo>
                      <a:pt x="3689" y="7134"/>
                      <a:pt x="4948" y="3530"/>
                      <a:pt x="6483" y="22"/>
                    </a:cubicBezTo>
                    <a:lnTo>
                      <a:pt x="64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1" name="Google Shape;2091;p69"/>
            <p:cNvSpPr/>
            <p:nvPr/>
          </p:nvSpPr>
          <p:spPr>
            <a:xfrm flipH="1">
              <a:off x="5905476" y="1006875"/>
              <a:ext cx="2225400" cy="2746800"/>
            </a:xfrm>
            <a:prstGeom prst="round1Rect">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9"/>
            <p:cNvSpPr/>
            <p:nvPr/>
          </p:nvSpPr>
          <p:spPr>
            <a:xfrm>
              <a:off x="6151913" y="2795775"/>
              <a:ext cx="344700" cy="3447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9"/>
            <p:cNvSpPr/>
            <p:nvPr/>
          </p:nvSpPr>
          <p:spPr>
            <a:xfrm>
              <a:off x="7114425" y="1592375"/>
              <a:ext cx="633900" cy="6339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9"/>
            <p:cNvSpPr/>
            <p:nvPr/>
          </p:nvSpPr>
          <p:spPr>
            <a:xfrm>
              <a:off x="7678913" y="2712188"/>
              <a:ext cx="186300" cy="1863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9"/>
            <p:cNvSpPr/>
            <p:nvPr/>
          </p:nvSpPr>
          <p:spPr>
            <a:xfrm>
              <a:off x="6915590" y="3620329"/>
              <a:ext cx="270303" cy="270303"/>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9"/>
            <p:cNvSpPr/>
            <p:nvPr/>
          </p:nvSpPr>
          <p:spPr>
            <a:xfrm>
              <a:off x="6496629" y="1006886"/>
              <a:ext cx="170700" cy="1707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7" name="Google Shape;2097;p69"/>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2098" name="Google Shape;2098;p69"/>
          <p:cNvGrpSpPr/>
          <p:nvPr/>
        </p:nvGrpSpPr>
        <p:grpSpPr>
          <a:xfrm>
            <a:off x="998600" y="4799013"/>
            <a:ext cx="7096975" cy="206763"/>
            <a:chOff x="998600" y="4875213"/>
            <a:chExt cx="7096975" cy="206763"/>
          </a:xfrm>
        </p:grpSpPr>
        <p:sp>
          <p:nvSpPr>
            <p:cNvPr id="2099" name="Google Shape;2099;p69"/>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2100" name="Google Shape;2100;p69"/>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2101" name="Google Shape;2101;p69"/>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2102" name="Google Shape;2102;p69"/>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2103" name="Google Shape;2103;p69"/>
          <p:cNvSpPr/>
          <p:nvPr/>
        </p:nvSpPr>
        <p:spPr>
          <a:xfrm>
            <a:off x="469692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7" name="Shape 2107"/>
        <p:cNvGrpSpPr/>
        <p:nvPr/>
      </p:nvGrpSpPr>
      <p:grpSpPr>
        <a:xfrm>
          <a:off x="0" y="0"/>
          <a:ext cx="0" cy="0"/>
          <a:chOff x="0" y="0"/>
          <a:chExt cx="0" cy="0"/>
        </a:xfrm>
      </p:grpSpPr>
      <p:sp>
        <p:nvSpPr>
          <p:cNvPr id="2108" name="Google Shape;2108;p70"/>
          <p:cNvSpPr txBox="1"/>
          <p:nvPr>
            <p:ph idx="8"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Petitions with 1+ Profanity Word (1 sample)</a:t>
            </a:r>
            <a:endParaRPr/>
          </a:p>
        </p:txBody>
      </p:sp>
      <p:sp>
        <p:nvSpPr>
          <p:cNvPr id="2109" name="Google Shape;2109;p70"/>
          <p:cNvSpPr txBox="1"/>
          <p:nvPr>
            <p:ph idx="4294967295" type="subTitle"/>
          </p:nvPr>
        </p:nvSpPr>
        <p:spPr>
          <a:xfrm>
            <a:off x="1168913" y="1796825"/>
            <a:ext cx="3092700" cy="2410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3000"/>
              <a:t>46/826 = </a:t>
            </a:r>
            <a:r>
              <a:rPr b="1" lang="en" sz="3000"/>
              <a:t>5.7%</a:t>
            </a:r>
            <a:r>
              <a:rPr lang="en" sz="3000"/>
              <a:t> </a:t>
            </a:r>
            <a:endParaRPr sz="3000"/>
          </a:p>
          <a:p>
            <a:pPr indent="0" lvl="0" marL="0" rtl="0" algn="ctr">
              <a:lnSpc>
                <a:spcPct val="150000"/>
              </a:lnSpc>
              <a:spcBef>
                <a:spcPts val="1200"/>
              </a:spcBef>
              <a:spcAft>
                <a:spcPts val="1200"/>
              </a:spcAft>
              <a:buNone/>
            </a:pPr>
            <a:r>
              <a:t/>
            </a:r>
            <a:endParaRPr sz="1500"/>
          </a:p>
        </p:txBody>
      </p:sp>
      <p:sp>
        <p:nvSpPr>
          <p:cNvPr id="2110" name="Google Shape;2110;p70"/>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2111" name="Google Shape;2111;p70"/>
          <p:cNvGrpSpPr/>
          <p:nvPr/>
        </p:nvGrpSpPr>
        <p:grpSpPr>
          <a:xfrm>
            <a:off x="998600" y="4799013"/>
            <a:ext cx="7096975" cy="206763"/>
            <a:chOff x="998600" y="4875213"/>
            <a:chExt cx="7096975" cy="206763"/>
          </a:xfrm>
        </p:grpSpPr>
        <p:sp>
          <p:nvSpPr>
            <p:cNvPr id="2112" name="Google Shape;2112;p70"/>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2113" name="Google Shape;2113;p70"/>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2114" name="Google Shape;2114;p70"/>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2115" name="Google Shape;2115;p70"/>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2116" name="Google Shape;2116;p70"/>
          <p:cNvSpPr/>
          <p:nvPr/>
        </p:nvSpPr>
        <p:spPr>
          <a:xfrm>
            <a:off x="469692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0"/>
          <p:cNvSpPr txBox="1"/>
          <p:nvPr>
            <p:ph idx="4294967295" type="subTitle"/>
          </p:nvPr>
        </p:nvSpPr>
        <p:spPr>
          <a:xfrm>
            <a:off x="4825915" y="1796825"/>
            <a:ext cx="3404400" cy="743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3000"/>
              <a:t>44/9084 = </a:t>
            </a:r>
            <a:r>
              <a:rPr b="1" lang="en" sz="2900"/>
              <a:t>0.5%</a:t>
            </a:r>
            <a:endParaRPr b="1" sz="1400"/>
          </a:p>
          <a:p>
            <a:pPr indent="0" lvl="0" marL="0" rtl="0" algn="l">
              <a:lnSpc>
                <a:spcPct val="150000"/>
              </a:lnSpc>
              <a:spcBef>
                <a:spcPts val="1200"/>
              </a:spcBef>
              <a:spcAft>
                <a:spcPts val="1200"/>
              </a:spcAft>
              <a:buNone/>
            </a:pPr>
            <a:r>
              <a:t/>
            </a:r>
            <a:endParaRPr sz="1500"/>
          </a:p>
        </p:txBody>
      </p:sp>
      <p:sp>
        <p:nvSpPr>
          <p:cNvPr id="2118" name="Google Shape;2118;p70"/>
          <p:cNvSpPr txBox="1"/>
          <p:nvPr/>
        </p:nvSpPr>
        <p:spPr>
          <a:xfrm>
            <a:off x="1456129" y="2599201"/>
            <a:ext cx="2304600" cy="631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200"/>
              </a:spcAft>
              <a:buNone/>
            </a:pPr>
            <a:r>
              <a:rPr lang="en" sz="2900">
                <a:solidFill>
                  <a:schemeClr val="dk1"/>
                </a:solidFill>
                <a:latin typeface="Lexend Deca"/>
                <a:ea typeface="Lexend Deca"/>
                <a:cs typeface="Lexend Deca"/>
                <a:sym typeface="Lexend Deca"/>
              </a:rPr>
              <a:t> </a:t>
            </a:r>
            <a:r>
              <a:rPr b="1" lang="en" sz="2900">
                <a:solidFill>
                  <a:schemeClr val="dk1"/>
                </a:solidFill>
                <a:latin typeface="Lexend Deca"/>
                <a:ea typeface="Lexend Deca"/>
                <a:cs typeface="Lexend Deca"/>
                <a:sym typeface="Lexend Deca"/>
              </a:rPr>
              <a:t>hidden </a:t>
            </a:r>
            <a:endParaRPr sz="2800">
              <a:latin typeface="Lexend Deca"/>
              <a:ea typeface="Lexend Deca"/>
              <a:cs typeface="Lexend Deca"/>
              <a:sym typeface="Lexend Deca"/>
            </a:endParaRPr>
          </a:p>
        </p:txBody>
      </p:sp>
      <p:sp>
        <p:nvSpPr>
          <p:cNvPr id="2119" name="Google Shape;2119;p70"/>
          <p:cNvSpPr txBox="1"/>
          <p:nvPr/>
        </p:nvSpPr>
        <p:spPr>
          <a:xfrm>
            <a:off x="4666976" y="2599216"/>
            <a:ext cx="3563400" cy="631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200"/>
              </a:spcAft>
              <a:buNone/>
            </a:pPr>
            <a:r>
              <a:rPr lang="en" sz="2900">
                <a:solidFill>
                  <a:schemeClr val="dk1"/>
                </a:solidFill>
                <a:latin typeface="Lexend Deca"/>
                <a:ea typeface="Lexend Deca"/>
                <a:cs typeface="Lexend Deca"/>
                <a:sym typeface="Lexend Deca"/>
              </a:rPr>
              <a:t> </a:t>
            </a:r>
            <a:r>
              <a:rPr b="1" lang="en" sz="2900">
                <a:solidFill>
                  <a:schemeClr val="dk1"/>
                </a:solidFill>
                <a:latin typeface="Lexend Deca"/>
                <a:ea typeface="Lexend Deca"/>
                <a:cs typeface="Lexend Deca"/>
                <a:sym typeface="Lexend Deca"/>
              </a:rPr>
              <a:t>non-hidden</a:t>
            </a:r>
            <a:endParaRPr sz="2800">
              <a:latin typeface="Lexend Deca"/>
              <a:ea typeface="Lexend Deca"/>
              <a:cs typeface="Lexend Deca"/>
              <a:sym typeface="Lexend Dec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3" name="Shape 2123"/>
        <p:cNvGrpSpPr/>
        <p:nvPr/>
      </p:nvGrpSpPr>
      <p:grpSpPr>
        <a:xfrm>
          <a:off x="0" y="0"/>
          <a:ext cx="0" cy="0"/>
          <a:chOff x="0" y="0"/>
          <a:chExt cx="0" cy="0"/>
        </a:xfrm>
      </p:grpSpPr>
      <p:sp>
        <p:nvSpPr>
          <p:cNvPr id="2124" name="Google Shape;2124;p71"/>
          <p:cNvSpPr txBox="1"/>
          <p:nvPr>
            <p:ph idx="8" type="title"/>
          </p:nvPr>
        </p:nvSpPr>
        <p:spPr>
          <a:xfrm>
            <a:off x="444450" y="430675"/>
            <a:ext cx="82551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Petitions with 1+ Profanity Word: Bootstrap</a:t>
            </a:r>
            <a:endParaRPr/>
          </a:p>
        </p:txBody>
      </p:sp>
      <p:sp>
        <p:nvSpPr>
          <p:cNvPr id="2125" name="Google Shape;2125;p71"/>
          <p:cNvSpPr txBox="1"/>
          <p:nvPr>
            <p:ph idx="4294967295" type="subTitle"/>
          </p:nvPr>
        </p:nvSpPr>
        <p:spPr>
          <a:xfrm>
            <a:off x="1165724" y="1772300"/>
            <a:ext cx="2903400" cy="1658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3000"/>
              <a:t>[5.80%, </a:t>
            </a:r>
            <a:r>
              <a:rPr lang="en" sz="3000"/>
              <a:t>5.99%]</a:t>
            </a:r>
            <a:endParaRPr sz="3000"/>
          </a:p>
          <a:p>
            <a:pPr indent="0" lvl="0" marL="0" rtl="0" algn="ctr">
              <a:lnSpc>
                <a:spcPct val="150000"/>
              </a:lnSpc>
              <a:spcBef>
                <a:spcPts val="1200"/>
              </a:spcBef>
              <a:spcAft>
                <a:spcPts val="1200"/>
              </a:spcAft>
              <a:buNone/>
            </a:pPr>
            <a:r>
              <a:t/>
            </a:r>
            <a:endParaRPr sz="3000"/>
          </a:p>
        </p:txBody>
      </p:sp>
      <p:sp>
        <p:nvSpPr>
          <p:cNvPr id="2126" name="Google Shape;2126;p71"/>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2127" name="Google Shape;2127;p71"/>
          <p:cNvGrpSpPr/>
          <p:nvPr/>
        </p:nvGrpSpPr>
        <p:grpSpPr>
          <a:xfrm>
            <a:off x="998600" y="4799013"/>
            <a:ext cx="7096975" cy="206763"/>
            <a:chOff x="998600" y="4875213"/>
            <a:chExt cx="7096975" cy="206763"/>
          </a:xfrm>
        </p:grpSpPr>
        <p:sp>
          <p:nvSpPr>
            <p:cNvPr id="2128" name="Google Shape;2128;p71"/>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2129" name="Google Shape;2129;p71"/>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2130" name="Google Shape;2130;p71"/>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2131" name="Google Shape;2131;p71"/>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2132" name="Google Shape;2132;p71"/>
          <p:cNvSpPr/>
          <p:nvPr/>
        </p:nvSpPr>
        <p:spPr>
          <a:xfrm>
            <a:off x="469692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1"/>
          <p:cNvSpPr txBox="1"/>
          <p:nvPr>
            <p:ph idx="4294967295" type="subTitle"/>
          </p:nvPr>
        </p:nvSpPr>
        <p:spPr>
          <a:xfrm>
            <a:off x="4924566" y="1775042"/>
            <a:ext cx="3053700" cy="5115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3000"/>
              <a:t>[0.37%, 0.42%]</a:t>
            </a:r>
            <a:endParaRPr sz="3000"/>
          </a:p>
          <a:p>
            <a:pPr indent="0" lvl="0" marL="0" rtl="0" algn="l">
              <a:lnSpc>
                <a:spcPct val="150000"/>
              </a:lnSpc>
              <a:spcBef>
                <a:spcPts val="1200"/>
              </a:spcBef>
              <a:spcAft>
                <a:spcPts val="1200"/>
              </a:spcAft>
              <a:buNone/>
            </a:pPr>
            <a:r>
              <a:t/>
            </a:r>
            <a:endParaRPr sz="3000"/>
          </a:p>
        </p:txBody>
      </p:sp>
      <p:sp>
        <p:nvSpPr>
          <p:cNvPr id="2134" name="Google Shape;2134;p71"/>
          <p:cNvSpPr txBox="1"/>
          <p:nvPr/>
        </p:nvSpPr>
        <p:spPr>
          <a:xfrm>
            <a:off x="2129088" y="3202400"/>
            <a:ext cx="4836000" cy="1293000"/>
          </a:xfrm>
          <a:prstGeom prst="rect">
            <a:avLst/>
          </a:prstGeom>
          <a:noFill/>
          <a:ln cap="flat" cmpd="sng" w="28575">
            <a:solidFill>
              <a:srgbClr val="F0010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1200"/>
              </a:spcAft>
              <a:buNone/>
            </a:pPr>
            <a:r>
              <a:rPr lang="en" sz="1800">
                <a:solidFill>
                  <a:schemeClr val="dk1"/>
                </a:solidFill>
                <a:latin typeface="Lexend Deca"/>
                <a:ea typeface="Lexend Deca"/>
                <a:cs typeface="Lexend Deca"/>
                <a:sym typeface="Lexend Deca"/>
              </a:rPr>
              <a:t>Hidden petitions are ~</a:t>
            </a:r>
            <a:r>
              <a:rPr b="1" lang="en" sz="1800">
                <a:solidFill>
                  <a:schemeClr val="dk1"/>
                </a:solidFill>
                <a:latin typeface="Lexend Deca"/>
                <a:ea typeface="Lexend Deca"/>
                <a:cs typeface="Lexend Deca"/>
                <a:sym typeface="Lexend Deca"/>
              </a:rPr>
              <a:t>13-15 times</a:t>
            </a:r>
            <a:r>
              <a:rPr lang="en" sz="1800">
                <a:solidFill>
                  <a:schemeClr val="dk1"/>
                </a:solidFill>
                <a:latin typeface="Lexend Deca"/>
                <a:ea typeface="Lexend Deca"/>
                <a:cs typeface="Lexend Deca"/>
                <a:sym typeface="Lexend Deca"/>
              </a:rPr>
              <a:t> more likely to have 1+ profanity word (95% confidence, 200 samples, 10000 rows)</a:t>
            </a:r>
            <a:endParaRPr sz="1800"/>
          </a:p>
        </p:txBody>
      </p:sp>
      <p:sp>
        <p:nvSpPr>
          <p:cNvPr id="2135" name="Google Shape;2135;p71"/>
          <p:cNvSpPr txBox="1"/>
          <p:nvPr/>
        </p:nvSpPr>
        <p:spPr>
          <a:xfrm>
            <a:off x="1423363" y="2324468"/>
            <a:ext cx="2067000" cy="646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200"/>
              </a:spcAft>
              <a:buNone/>
            </a:pPr>
            <a:r>
              <a:rPr lang="en" sz="3000">
                <a:solidFill>
                  <a:schemeClr val="dk1"/>
                </a:solidFill>
                <a:latin typeface="Lexend Deca"/>
                <a:ea typeface="Lexend Deca"/>
                <a:cs typeface="Lexend Deca"/>
                <a:sym typeface="Lexend Deca"/>
              </a:rPr>
              <a:t> </a:t>
            </a:r>
            <a:r>
              <a:rPr b="1" lang="en" sz="3000">
                <a:solidFill>
                  <a:schemeClr val="dk1"/>
                </a:solidFill>
                <a:latin typeface="Lexend Deca"/>
                <a:ea typeface="Lexend Deca"/>
                <a:cs typeface="Lexend Deca"/>
                <a:sym typeface="Lexend Deca"/>
              </a:rPr>
              <a:t>hidden </a:t>
            </a:r>
            <a:endParaRPr sz="3000">
              <a:latin typeface="Lexend Deca"/>
              <a:ea typeface="Lexend Deca"/>
              <a:cs typeface="Lexend Deca"/>
              <a:sym typeface="Lexend Deca"/>
            </a:endParaRPr>
          </a:p>
        </p:txBody>
      </p:sp>
      <p:sp>
        <p:nvSpPr>
          <p:cNvPr id="2136" name="Google Shape;2136;p71"/>
          <p:cNvSpPr txBox="1"/>
          <p:nvPr/>
        </p:nvSpPr>
        <p:spPr>
          <a:xfrm>
            <a:off x="4782022" y="2324478"/>
            <a:ext cx="3196200" cy="646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200"/>
              </a:spcAft>
              <a:buNone/>
            </a:pPr>
            <a:r>
              <a:rPr lang="en" sz="3000">
                <a:solidFill>
                  <a:schemeClr val="dk1"/>
                </a:solidFill>
                <a:latin typeface="Lexend Deca"/>
                <a:ea typeface="Lexend Deca"/>
                <a:cs typeface="Lexend Deca"/>
                <a:sym typeface="Lexend Deca"/>
              </a:rPr>
              <a:t> </a:t>
            </a:r>
            <a:r>
              <a:rPr b="1" lang="en" sz="3000">
                <a:solidFill>
                  <a:schemeClr val="dk1"/>
                </a:solidFill>
                <a:latin typeface="Lexend Deca"/>
                <a:ea typeface="Lexend Deca"/>
                <a:cs typeface="Lexend Deca"/>
                <a:sym typeface="Lexend Deca"/>
              </a:rPr>
              <a:t>non-hidden</a:t>
            </a:r>
            <a:endParaRPr sz="3000">
              <a:latin typeface="Lexend Deca"/>
              <a:ea typeface="Lexend Deca"/>
              <a:cs typeface="Lexend Deca"/>
              <a:sym typeface="Lexend Deca"/>
            </a:endParaRPr>
          </a:p>
        </p:txBody>
      </p:sp>
      <p:cxnSp>
        <p:nvCxnSpPr>
          <p:cNvPr id="2137" name="Google Shape;2137;p71"/>
          <p:cNvCxnSpPr/>
          <p:nvPr/>
        </p:nvCxnSpPr>
        <p:spPr>
          <a:xfrm flipH="1" rot="10800000">
            <a:off x="1926525" y="1400825"/>
            <a:ext cx="1229400" cy="421500"/>
          </a:xfrm>
          <a:prstGeom prst="straightConnector1">
            <a:avLst/>
          </a:prstGeom>
          <a:noFill/>
          <a:ln cap="flat" cmpd="sng" w="28575">
            <a:solidFill>
              <a:schemeClr val="dk1"/>
            </a:solidFill>
            <a:prstDash val="solid"/>
            <a:round/>
            <a:headEnd len="med" w="med" type="none"/>
            <a:tailEnd len="med" w="med" type="none"/>
          </a:ln>
        </p:spPr>
      </p:cxnSp>
      <p:cxnSp>
        <p:nvCxnSpPr>
          <p:cNvPr id="2138" name="Google Shape;2138;p71"/>
          <p:cNvCxnSpPr/>
          <p:nvPr/>
        </p:nvCxnSpPr>
        <p:spPr>
          <a:xfrm rot="10800000">
            <a:off x="5856975" y="1398425"/>
            <a:ext cx="1143000" cy="426300"/>
          </a:xfrm>
          <a:prstGeom prst="straightConnector1">
            <a:avLst/>
          </a:prstGeom>
          <a:noFill/>
          <a:ln cap="flat" cmpd="sng" w="28575">
            <a:solidFill>
              <a:schemeClr val="dk1"/>
            </a:solidFill>
            <a:prstDash val="solid"/>
            <a:round/>
            <a:headEnd len="med" w="med" type="none"/>
            <a:tailEnd len="med" w="med" type="none"/>
          </a:ln>
        </p:spPr>
      </p:cxnSp>
      <p:sp>
        <p:nvSpPr>
          <p:cNvPr id="2139" name="Google Shape;2139;p71"/>
          <p:cNvSpPr txBox="1"/>
          <p:nvPr/>
        </p:nvSpPr>
        <p:spPr>
          <a:xfrm>
            <a:off x="3352800" y="1183100"/>
            <a:ext cx="2307300" cy="4155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Lexend Deca"/>
                <a:ea typeface="Lexend Deca"/>
                <a:cs typeface="Lexend Deca"/>
                <a:sym typeface="Lexend Deca"/>
              </a:rPr>
              <a:t>~ 5.3-5.6% difference</a:t>
            </a:r>
            <a:endParaRPr b="1" sz="1500">
              <a:solidFill>
                <a:schemeClr val="dk1"/>
              </a:solidFill>
              <a:latin typeface="Lexend Deca"/>
              <a:ea typeface="Lexend Deca"/>
              <a:cs typeface="Lexend Deca"/>
              <a:sym typeface="Lexend Dec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3" name="Shape 2143"/>
        <p:cNvGrpSpPr/>
        <p:nvPr/>
      </p:nvGrpSpPr>
      <p:grpSpPr>
        <a:xfrm>
          <a:off x="0" y="0"/>
          <a:ext cx="0" cy="0"/>
          <a:chOff x="0" y="0"/>
          <a:chExt cx="0" cy="0"/>
        </a:xfrm>
      </p:grpSpPr>
      <p:sp>
        <p:nvSpPr>
          <p:cNvPr id="2144" name="Google Shape;2144;p72"/>
          <p:cNvSpPr txBox="1"/>
          <p:nvPr>
            <p:ph idx="8"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Synthesizing Results: Perspective + Profanity Analysis</a:t>
            </a:r>
            <a:endParaRPr sz="2300"/>
          </a:p>
        </p:txBody>
      </p:sp>
      <p:sp>
        <p:nvSpPr>
          <p:cNvPr id="2145" name="Google Shape;2145;p72"/>
          <p:cNvSpPr txBox="1"/>
          <p:nvPr/>
        </p:nvSpPr>
        <p:spPr>
          <a:xfrm>
            <a:off x="511810" y="1135950"/>
            <a:ext cx="7917900" cy="923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b="1" lang="en" sz="2000">
                <a:solidFill>
                  <a:schemeClr val="dk1"/>
                </a:solidFill>
                <a:latin typeface="Lexend Deca"/>
                <a:ea typeface="Lexend Deca"/>
                <a:cs typeface="Lexend Deca"/>
                <a:sym typeface="Lexend Deca"/>
              </a:rPr>
              <a:t>Perspective Alone: </a:t>
            </a:r>
            <a:r>
              <a:rPr lang="en" sz="1800">
                <a:solidFill>
                  <a:schemeClr val="dk1"/>
                </a:solidFill>
                <a:latin typeface="Lexend Deca"/>
                <a:ea typeface="Lexend Deca"/>
                <a:cs typeface="Lexend Deca"/>
                <a:sym typeface="Lexend Deca"/>
              </a:rPr>
              <a:t>reasonably large toxicity difference for hidden vs non-hidden</a:t>
            </a:r>
            <a:endParaRPr sz="1800">
              <a:latin typeface="Lexend Deca"/>
              <a:ea typeface="Lexend Deca"/>
              <a:cs typeface="Lexend Deca"/>
              <a:sym typeface="Lexend Deca"/>
            </a:endParaRPr>
          </a:p>
        </p:txBody>
      </p:sp>
      <p:sp>
        <p:nvSpPr>
          <p:cNvPr id="2146" name="Google Shape;2146;p72"/>
          <p:cNvSpPr txBox="1"/>
          <p:nvPr/>
        </p:nvSpPr>
        <p:spPr>
          <a:xfrm>
            <a:off x="511811" y="2216300"/>
            <a:ext cx="8247900" cy="923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b="1" lang="en" sz="2000">
                <a:solidFill>
                  <a:schemeClr val="dk1"/>
                </a:solidFill>
                <a:latin typeface="Lexend Deca"/>
                <a:ea typeface="Lexend Deca"/>
                <a:cs typeface="Lexend Deca"/>
                <a:sym typeface="Lexend Deca"/>
              </a:rPr>
              <a:t>Profanity Analysis </a:t>
            </a:r>
            <a:r>
              <a:rPr b="1" lang="en" sz="2000">
                <a:solidFill>
                  <a:schemeClr val="dk1"/>
                </a:solidFill>
                <a:latin typeface="Lexend Deca"/>
                <a:ea typeface="Lexend Deca"/>
                <a:cs typeface="Lexend Deca"/>
                <a:sym typeface="Lexend Deca"/>
              </a:rPr>
              <a:t>Alone: </a:t>
            </a:r>
            <a:r>
              <a:rPr lang="en" sz="1800">
                <a:solidFill>
                  <a:schemeClr val="dk1"/>
                </a:solidFill>
                <a:latin typeface="Lexend Deca"/>
                <a:ea typeface="Lexend Deca"/>
                <a:cs typeface="Lexend Deca"/>
                <a:sym typeface="Lexend Deca"/>
              </a:rPr>
              <a:t>somewhat large profanity difference for hidden vs non-hidden</a:t>
            </a:r>
            <a:endParaRPr sz="1800">
              <a:latin typeface="Lexend Deca"/>
              <a:ea typeface="Lexend Deca"/>
              <a:cs typeface="Lexend Deca"/>
              <a:sym typeface="Lexend Deca"/>
            </a:endParaRPr>
          </a:p>
        </p:txBody>
      </p:sp>
      <p:sp>
        <p:nvSpPr>
          <p:cNvPr id="2147" name="Google Shape;2147;p72"/>
          <p:cNvSpPr txBox="1"/>
          <p:nvPr/>
        </p:nvSpPr>
        <p:spPr>
          <a:xfrm>
            <a:off x="511798" y="3296650"/>
            <a:ext cx="8575500" cy="1339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b="1" lang="en" sz="2000">
                <a:solidFill>
                  <a:schemeClr val="dk1"/>
                </a:solidFill>
                <a:latin typeface="Lexend Deca"/>
                <a:ea typeface="Lexend Deca"/>
                <a:cs typeface="Lexend Deca"/>
                <a:sym typeface="Lexend Deca"/>
              </a:rPr>
              <a:t>Perspective + Profanity Analysis</a:t>
            </a:r>
            <a:r>
              <a:rPr lang="en" sz="2000">
                <a:solidFill>
                  <a:schemeClr val="dk1"/>
                </a:solidFill>
                <a:latin typeface="Lexend Deca"/>
                <a:ea typeface="Lexend Deca"/>
                <a:cs typeface="Lexend Deca"/>
                <a:sym typeface="Lexend Deca"/>
              </a:rPr>
              <a:t>: </a:t>
            </a:r>
            <a:r>
              <a:rPr lang="en" sz="1800">
                <a:solidFill>
                  <a:schemeClr val="dk1"/>
                </a:solidFill>
                <a:latin typeface="Lexend Deca"/>
                <a:ea typeface="Lexend Deca"/>
                <a:cs typeface="Lexend Deca"/>
                <a:sym typeface="Lexend Deca"/>
              </a:rPr>
              <a:t>other factors may play larger role into “toxicity”/harm than profanity. Profanity alone may just be a small factor.</a:t>
            </a:r>
            <a:endParaRPr sz="1800">
              <a:solidFill>
                <a:schemeClr val="dk1"/>
              </a:solidFill>
              <a:latin typeface="Lexend Deca"/>
              <a:ea typeface="Lexend Deca"/>
              <a:cs typeface="Lexend Deca"/>
              <a:sym typeface="Lexend Dec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1" name="Shape 2151"/>
        <p:cNvGrpSpPr/>
        <p:nvPr/>
      </p:nvGrpSpPr>
      <p:grpSpPr>
        <a:xfrm>
          <a:off x="0" y="0"/>
          <a:ext cx="0" cy="0"/>
          <a:chOff x="0" y="0"/>
          <a:chExt cx="0" cy="0"/>
        </a:xfrm>
      </p:grpSpPr>
      <p:sp>
        <p:nvSpPr>
          <p:cNvPr id="2152" name="Google Shape;2152;p73"/>
          <p:cNvSpPr txBox="1"/>
          <p:nvPr>
            <p:ph idx="2" type="ctrTitle"/>
          </p:nvPr>
        </p:nvSpPr>
        <p:spPr>
          <a:xfrm>
            <a:off x="714300" y="2344150"/>
            <a:ext cx="4390200" cy="894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Challenges and Future Work</a:t>
            </a:r>
            <a:endParaRPr/>
          </a:p>
        </p:txBody>
      </p:sp>
      <p:sp>
        <p:nvSpPr>
          <p:cNvPr id="2153" name="Google Shape;2153;p73"/>
          <p:cNvSpPr/>
          <p:nvPr/>
        </p:nvSpPr>
        <p:spPr>
          <a:xfrm>
            <a:off x="4209900" y="1330650"/>
            <a:ext cx="894600" cy="8946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3"/>
          <p:cNvSpPr txBox="1"/>
          <p:nvPr>
            <p:ph type="title"/>
          </p:nvPr>
        </p:nvSpPr>
        <p:spPr>
          <a:xfrm>
            <a:off x="4209900" y="1549350"/>
            <a:ext cx="8946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2155" name="Google Shape;2155;p73"/>
          <p:cNvGrpSpPr/>
          <p:nvPr/>
        </p:nvGrpSpPr>
        <p:grpSpPr>
          <a:xfrm>
            <a:off x="995093" y="1767358"/>
            <a:ext cx="618040" cy="617389"/>
            <a:chOff x="2272075" y="2750050"/>
            <a:chExt cx="451025" cy="450550"/>
          </a:xfrm>
        </p:grpSpPr>
        <p:sp>
          <p:nvSpPr>
            <p:cNvPr id="2156" name="Google Shape;2156;p73"/>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3"/>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3"/>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3"/>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3"/>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3"/>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3"/>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3"/>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3"/>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3"/>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3"/>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3"/>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3"/>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3"/>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3"/>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3"/>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2" name="Google Shape;2172;p73"/>
          <p:cNvGrpSpPr/>
          <p:nvPr/>
        </p:nvGrpSpPr>
        <p:grpSpPr>
          <a:xfrm>
            <a:off x="5163150" y="-12"/>
            <a:ext cx="4078971" cy="5143526"/>
            <a:chOff x="5593866" y="549588"/>
            <a:chExt cx="2534309" cy="4063138"/>
          </a:xfrm>
        </p:grpSpPr>
        <p:grpSp>
          <p:nvGrpSpPr>
            <p:cNvPr id="2173" name="Google Shape;2173;p73"/>
            <p:cNvGrpSpPr/>
            <p:nvPr/>
          </p:nvGrpSpPr>
          <p:grpSpPr>
            <a:xfrm rot="5400000">
              <a:off x="5112197" y="1687784"/>
              <a:ext cx="3406610" cy="2443272"/>
              <a:chOff x="2462675" y="3591175"/>
              <a:chExt cx="3529800" cy="1874825"/>
            </a:xfrm>
          </p:grpSpPr>
          <p:sp>
            <p:nvSpPr>
              <p:cNvPr id="2174" name="Google Shape;2174;p73"/>
              <p:cNvSpPr/>
              <p:nvPr/>
            </p:nvSpPr>
            <p:spPr>
              <a:xfrm>
                <a:off x="2462675" y="3591175"/>
                <a:ext cx="2376825" cy="1874825"/>
              </a:xfrm>
              <a:custGeom>
                <a:rect b="b" l="l" r="r" t="t"/>
                <a:pathLst>
                  <a:path extrusionOk="0" fill="none" h="74993" w="95073">
                    <a:moveTo>
                      <a:pt x="11783" y="15268"/>
                    </a:moveTo>
                    <a:cubicBezTo>
                      <a:pt x="26378" y="20258"/>
                      <a:pt x="34536" y="0"/>
                      <a:pt x="49368" y="1862"/>
                    </a:cubicBezTo>
                    <a:cubicBezTo>
                      <a:pt x="63428" y="3624"/>
                      <a:pt x="74121" y="15882"/>
                      <a:pt x="88062" y="18753"/>
                    </a:cubicBezTo>
                    <a:cubicBezTo>
                      <a:pt x="88914" y="28833"/>
                      <a:pt x="95072" y="38734"/>
                      <a:pt x="92122" y="48695"/>
                    </a:cubicBezTo>
                    <a:cubicBezTo>
                      <a:pt x="91191" y="51843"/>
                      <a:pt x="91270" y="55091"/>
                      <a:pt x="90775" y="58477"/>
                    </a:cubicBezTo>
                    <a:cubicBezTo>
                      <a:pt x="89983" y="63745"/>
                      <a:pt x="88240" y="68458"/>
                      <a:pt x="87844" y="73824"/>
                    </a:cubicBezTo>
                    <a:cubicBezTo>
                      <a:pt x="78715" y="74992"/>
                      <a:pt x="72517" y="72002"/>
                      <a:pt x="65844" y="65982"/>
                    </a:cubicBezTo>
                    <a:cubicBezTo>
                      <a:pt x="61685" y="62240"/>
                      <a:pt x="57943" y="57824"/>
                      <a:pt x="52061" y="57388"/>
                    </a:cubicBezTo>
                    <a:cubicBezTo>
                      <a:pt x="37229" y="56319"/>
                      <a:pt x="25348" y="61586"/>
                      <a:pt x="18061" y="74676"/>
                    </a:cubicBezTo>
                    <a:cubicBezTo>
                      <a:pt x="18952" y="68537"/>
                      <a:pt x="19466" y="64180"/>
                      <a:pt x="14773" y="59705"/>
                    </a:cubicBezTo>
                    <a:cubicBezTo>
                      <a:pt x="11942" y="57031"/>
                      <a:pt x="7882" y="55665"/>
                      <a:pt x="5229" y="52794"/>
                    </a:cubicBezTo>
                    <a:cubicBezTo>
                      <a:pt x="1" y="47130"/>
                      <a:pt x="7070" y="41823"/>
                      <a:pt x="11407" y="38576"/>
                    </a:cubicBezTo>
                    <a:cubicBezTo>
                      <a:pt x="15466" y="35546"/>
                      <a:pt x="22120" y="30754"/>
                      <a:pt x="18793" y="24753"/>
                    </a:cubicBezTo>
                    <a:cubicBezTo>
                      <a:pt x="16417" y="20476"/>
                      <a:pt x="12674" y="21031"/>
                      <a:pt x="11783" y="15268"/>
                    </a:cubicBezTo>
                    <a:close/>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3"/>
              <p:cNvSpPr/>
              <p:nvPr/>
            </p:nvSpPr>
            <p:spPr>
              <a:xfrm>
                <a:off x="2938925" y="4944675"/>
                <a:ext cx="1722850" cy="457450"/>
              </a:xfrm>
              <a:custGeom>
                <a:rect b="b" l="l" r="r" t="t"/>
                <a:pathLst>
                  <a:path extrusionOk="0" fill="none" h="18298" w="68914">
                    <a:moveTo>
                      <a:pt x="1" y="15842"/>
                    </a:moveTo>
                    <a:cubicBezTo>
                      <a:pt x="7248" y="3842"/>
                      <a:pt x="19645" y="0"/>
                      <a:pt x="33269" y="1169"/>
                    </a:cubicBezTo>
                    <a:cubicBezTo>
                      <a:pt x="39011" y="1664"/>
                      <a:pt x="42655" y="5387"/>
                      <a:pt x="46794" y="9030"/>
                    </a:cubicBezTo>
                    <a:cubicBezTo>
                      <a:pt x="53527" y="15011"/>
                      <a:pt x="59586" y="18298"/>
                      <a:pt x="68913" y="1736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3"/>
              <p:cNvSpPr/>
              <p:nvPr/>
            </p:nvSpPr>
            <p:spPr>
              <a:xfrm>
                <a:off x="2932500" y="4905075"/>
                <a:ext cx="1735200" cy="440625"/>
              </a:xfrm>
              <a:custGeom>
                <a:rect b="b" l="l" r="r" t="t"/>
                <a:pathLst>
                  <a:path extrusionOk="0" fill="none" h="17625" w="69408">
                    <a:moveTo>
                      <a:pt x="0" y="13624"/>
                    </a:moveTo>
                    <a:cubicBezTo>
                      <a:pt x="7882" y="2594"/>
                      <a:pt x="21585" y="0"/>
                      <a:pt x="34496" y="1267"/>
                    </a:cubicBezTo>
                    <a:cubicBezTo>
                      <a:pt x="40179" y="1802"/>
                      <a:pt x="43823" y="5188"/>
                      <a:pt x="47981" y="8773"/>
                    </a:cubicBezTo>
                    <a:cubicBezTo>
                      <a:pt x="54556" y="14436"/>
                      <a:pt x="60398" y="17624"/>
                      <a:pt x="69408" y="1689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3"/>
              <p:cNvSpPr/>
              <p:nvPr/>
            </p:nvSpPr>
            <p:spPr>
              <a:xfrm>
                <a:off x="2902300" y="4878325"/>
                <a:ext cx="1773825" cy="416875"/>
              </a:xfrm>
              <a:custGeom>
                <a:rect b="b" l="l" r="r" t="t"/>
                <a:pathLst>
                  <a:path extrusionOk="0" fill="none" h="16675" w="70953">
                    <a:moveTo>
                      <a:pt x="0" y="11585"/>
                    </a:moveTo>
                    <a:cubicBezTo>
                      <a:pt x="9050" y="1605"/>
                      <a:pt x="24258" y="1"/>
                      <a:pt x="37070" y="1288"/>
                    </a:cubicBezTo>
                    <a:cubicBezTo>
                      <a:pt x="42655" y="1842"/>
                      <a:pt x="46219" y="4852"/>
                      <a:pt x="50417" y="8318"/>
                    </a:cubicBezTo>
                    <a:cubicBezTo>
                      <a:pt x="56794" y="13645"/>
                      <a:pt x="62318" y="16674"/>
                      <a:pt x="70952" y="1612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3"/>
              <p:cNvSpPr/>
              <p:nvPr/>
            </p:nvSpPr>
            <p:spPr>
              <a:xfrm>
                <a:off x="2853775" y="4859525"/>
                <a:ext cx="1833225" cy="389625"/>
              </a:xfrm>
              <a:custGeom>
                <a:rect b="b" l="l" r="r" t="t"/>
                <a:pathLst>
                  <a:path extrusionOk="0" fill="none" h="15585" w="73329">
                    <a:moveTo>
                      <a:pt x="1" y="9822"/>
                    </a:moveTo>
                    <a:cubicBezTo>
                      <a:pt x="10714" y="990"/>
                      <a:pt x="27308" y="0"/>
                      <a:pt x="40655" y="1287"/>
                    </a:cubicBezTo>
                    <a:cubicBezTo>
                      <a:pt x="46160" y="1822"/>
                      <a:pt x="49566" y="4476"/>
                      <a:pt x="53764" y="7783"/>
                    </a:cubicBezTo>
                    <a:cubicBezTo>
                      <a:pt x="60002" y="12674"/>
                      <a:pt x="65032" y="15585"/>
                      <a:pt x="73329" y="1514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3"/>
              <p:cNvSpPr/>
              <p:nvPr/>
            </p:nvSpPr>
            <p:spPr>
              <a:xfrm>
                <a:off x="2793875" y="4839725"/>
                <a:ext cx="1904025" cy="365875"/>
              </a:xfrm>
              <a:custGeom>
                <a:rect b="b" l="l" r="r" t="t"/>
                <a:pathLst>
                  <a:path extrusionOk="0" fill="none" h="14635" w="76161">
                    <a:moveTo>
                      <a:pt x="1" y="8535"/>
                    </a:moveTo>
                    <a:cubicBezTo>
                      <a:pt x="12555" y="1010"/>
                      <a:pt x="30595" y="0"/>
                      <a:pt x="44932" y="1525"/>
                    </a:cubicBezTo>
                    <a:cubicBezTo>
                      <a:pt x="50457" y="2139"/>
                      <a:pt x="53764" y="4456"/>
                      <a:pt x="58160" y="7802"/>
                    </a:cubicBezTo>
                    <a:cubicBezTo>
                      <a:pt x="63923" y="12179"/>
                      <a:pt x="68715" y="14634"/>
                      <a:pt x="76161" y="14298"/>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3"/>
              <p:cNvSpPr/>
              <p:nvPr/>
            </p:nvSpPr>
            <p:spPr>
              <a:xfrm>
                <a:off x="2729525" y="4834275"/>
                <a:ext cx="1980250" cy="328750"/>
              </a:xfrm>
              <a:custGeom>
                <a:rect b="b" l="l" r="r" t="t"/>
                <a:pathLst>
                  <a:path extrusionOk="0" fill="none" h="13150" w="79210">
                    <a:moveTo>
                      <a:pt x="0" y="6951"/>
                    </a:moveTo>
                    <a:cubicBezTo>
                      <a:pt x="14753" y="693"/>
                      <a:pt x="33387" y="0"/>
                      <a:pt x="49229" y="1189"/>
                    </a:cubicBezTo>
                    <a:cubicBezTo>
                      <a:pt x="54338" y="1565"/>
                      <a:pt x="57803" y="3505"/>
                      <a:pt x="61843" y="6535"/>
                    </a:cubicBezTo>
                    <a:cubicBezTo>
                      <a:pt x="67427" y="10714"/>
                      <a:pt x="72041" y="13149"/>
                      <a:pt x="79210" y="1289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3"/>
              <p:cNvSpPr/>
              <p:nvPr/>
            </p:nvSpPr>
            <p:spPr>
              <a:xfrm>
                <a:off x="2665150" y="4820900"/>
                <a:ext cx="2055025" cy="299550"/>
              </a:xfrm>
              <a:custGeom>
                <a:rect b="b" l="l" r="r" t="t"/>
                <a:pathLst>
                  <a:path extrusionOk="0" fill="none" h="11982" w="82201">
                    <a:moveTo>
                      <a:pt x="1" y="5842"/>
                    </a:moveTo>
                    <a:cubicBezTo>
                      <a:pt x="16793" y="991"/>
                      <a:pt x="36081" y="1"/>
                      <a:pt x="53467" y="1070"/>
                    </a:cubicBezTo>
                    <a:cubicBezTo>
                      <a:pt x="64596" y="1743"/>
                      <a:pt x="70636" y="11981"/>
                      <a:pt x="82201" y="1174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3"/>
              <p:cNvSpPr/>
              <p:nvPr/>
            </p:nvSpPr>
            <p:spPr>
              <a:xfrm>
                <a:off x="2609225" y="4796650"/>
                <a:ext cx="2119875" cy="273300"/>
              </a:xfrm>
              <a:custGeom>
                <a:rect b="b" l="l" r="r" t="t"/>
                <a:pathLst>
                  <a:path extrusionOk="0" fill="none" h="10932" w="84795">
                    <a:moveTo>
                      <a:pt x="0" y="5169"/>
                    </a:moveTo>
                    <a:cubicBezTo>
                      <a:pt x="18436" y="1723"/>
                      <a:pt x="38476" y="0"/>
                      <a:pt x="57269" y="1129"/>
                    </a:cubicBezTo>
                    <a:cubicBezTo>
                      <a:pt x="67824" y="1763"/>
                      <a:pt x="74002" y="10931"/>
                      <a:pt x="84794" y="1091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3"/>
              <p:cNvSpPr/>
              <p:nvPr/>
            </p:nvSpPr>
            <p:spPr>
              <a:xfrm>
                <a:off x="2567625" y="4775850"/>
                <a:ext cx="2168400" cy="254500"/>
              </a:xfrm>
              <a:custGeom>
                <a:rect b="b" l="l" r="r" t="t"/>
                <a:pathLst>
                  <a:path extrusionOk="0" fill="none" h="10180" w="86736">
                    <a:moveTo>
                      <a:pt x="1" y="4199"/>
                    </a:moveTo>
                    <a:cubicBezTo>
                      <a:pt x="19744" y="2120"/>
                      <a:pt x="40022" y="1"/>
                      <a:pt x="59903" y="634"/>
                    </a:cubicBezTo>
                    <a:cubicBezTo>
                      <a:pt x="70082" y="951"/>
                      <a:pt x="76498" y="10179"/>
                      <a:pt x="86735" y="9763"/>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3"/>
              <p:cNvSpPr/>
              <p:nvPr/>
            </p:nvSpPr>
            <p:spPr>
              <a:xfrm>
                <a:off x="2545850" y="4735750"/>
                <a:ext cx="2194125" cy="228250"/>
              </a:xfrm>
              <a:custGeom>
                <a:rect b="b" l="l" r="r" t="t"/>
                <a:pathLst>
                  <a:path extrusionOk="0" fill="none" h="9130" w="87765">
                    <a:moveTo>
                      <a:pt x="1" y="3724"/>
                    </a:moveTo>
                    <a:cubicBezTo>
                      <a:pt x="20417" y="2951"/>
                      <a:pt x="40912" y="1"/>
                      <a:pt x="61348" y="377"/>
                    </a:cubicBezTo>
                    <a:cubicBezTo>
                      <a:pt x="71388" y="575"/>
                      <a:pt x="77844" y="9070"/>
                      <a:pt x="87765" y="913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3"/>
              <p:cNvSpPr/>
              <p:nvPr/>
            </p:nvSpPr>
            <p:spPr>
              <a:xfrm>
                <a:off x="2549325" y="4686250"/>
                <a:ext cx="2191150" cy="219825"/>
              </a:xfrm>
              <a:custGeom>
                <a:rect b="b" l="l" r="r" t="t"/>
                <a:pathLst>
                  <a:path extrusionOk="0" fill="none" h="8793" w="87646">
                    <a:moveTo>
                      <a:pt x="0" y="3347"/>
                    </a:moveTo>
                    <a:cubicBezTo>
                      <a:pt x="20317" y="2852"/>
                      <a:pt x="40655" y="0"/>
                      <a:pt x="60972" y="159"/>
                    </a:cubicBezTo>
                    <a:cubicBezTo>
                      <a:pt x="71012" y="238"/>
                      <a:pt x="77863" y="7763"/>
                      <a:pt x="87646" y="8793"/>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3"/>
              <p:cNvSpPr/>
              <p:nvPr/>
            </p:nvSpPr>
            <p:spPr>
              <a:xfrm>
                <a:off x="2573075" y="4649625"/>
                <a:ext cx="2169875" cy="215375"/>
              </a:xfrm>
              <a:custGeom>
                <a:rect b="b" l="l" r="r" t="t"/>
                <a:pathLst>
                  <a:path extrusionOk="0" fill="none" h="8615" w="86795">
                    <a:moveTo>
                      <a:pt x="1" y="2654"/>
                    </a:moveTo>
                    <a:cubicBezTo>
                      <a:pt x="19585" y="2099"/>
                      <a:pt x="39209" y="0"/>
                      <a:pt x="58794" y="40"/>
                    </a:cubicBezTo>
                    <a:cubicBezTo>
                      <a:pt x="68953" y="40"/>
                      <a:pt x="77111" y="6277"/>
                      <a:pt x="86795" y="861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3"/>
              <p:cNvSpPr/>
              <p:nvPr/>
            </p:nvSpPr>
            <p:spPr>
              <a:xfrm>
                <a:off x="2611700" y="4620900"/>
                <a:ext cx="2135700" cy="217350"/>
              </a:xfrm>
              <a:custGeom>
                <a:rect b="b" l="l" r="r" t="t"/>
                <a:pathLst>
                  <a:path extrusionOk="0" fill="none" h="8694" w="85428">
                    <a:moveTo>
                      <a:pt x="0" y="1842"/>
                    </a:moveTo>
                    <a:cubicBezTo>
                      <a:pt x="18416" y="1406"/>
                      <a:pt x="36912" y="0"/>
                      <a:pt x="55328" y="139"/>
                    </a:cubicBezTo>
                    <a:cubicBezTo>
                      <a:pt x="66140" y="218"/>
                      <a:pt x="75289" y="5565"/>
                      <a:pt x="85428" y="869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3"/>
              <p:cNvSpPr/>
              <p:nvPr/>
            </p:nvSpPr>
            <p:spPr>
              <a:xfrm>
                <a:off x="2662200" y="4605550"/>
                <a:ext cx="2092150" cy="216875"/>
              </a:xfrm>
              <a:custGeom>
                <a:rect b="b" l="l" r="r" t="t"/>
                <a:pathLst>
                  <a:path extrusionOk="0" fill="none" h="8675" w="83686">
                    <a:moveTo>
                      <a:pt x="0" y="634"/>
                    </a:moveTo>
                    <a:cubicBezTo>
                      <a:pt x="16911" y="377"/>
                      <a:pt x="33862" y="1"/>
                      <a:pt x="50774" y="119"/>
                    </a:cubicBezTo>
                    <a:cubicBezTo>
                      <a:pt x="62576" y="179"/>
                      <a:pt x="72715" y="4714"/>
                      <a:pt x="83685" y="867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3"/>
              <p:cNvSpPr/>
              <p:nvPr/>
            </p:nvSpPr>
            <p:spPr>
              <a:xfrm>
                <a:off x="2718625" y="4577325"/>
                <a:ext cx="2043625" cy="235675"/>
              </a:xfrm>
              <a:custGeom>
                <a:rect b="b" l="l" r="r" t="t"/>
                <a:pathLst>
                  <a:path extrusionOk="0" fill="none" h="9427" w="81745">
                    <a:moveTo>
                      <a:pt x="1" y="1"/>
                    </a:moveTo>
                    <a:cubicBezTo>
                      <a:pt x="15209" y="1"/>
                      <a:pt x="30397" y="753"/>
                      <a:pt x="45606" y="833"/>
                    </a:cubicBezTo>
                    <a:cubicBezTo>
                      <a:pt x="58695" y="912"/>
                      <a:pt x="69586" y="4555"/>
                      <a:pt x="81745" y="942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3"/>
              <p:cNvSpPr/>
              <p:nvPr/>
            </p:nvSpPr>
            <p:spPr>
              <a:xfrm>
                <a:off x="2777550" y="4534275"/>
                <a:ext cx="1992125" cy="271300"/>
              </a:xfrm>
              <a:custGeom>
                <a:rect b="b" l="l" r="r" t="t"/>
                <a:pathLst>
                  <a:path extrusionOk="0" fill="none" h="10852" w="79685">
                    <a:moveTo>
                      <a:pt x="0" y="0"/>
                    </a:moveTo>
                    <a:cubicBezTo>
                      <a:pt x="13446" y="257"/>
                      <a:pt x="26832" y="2060"/>
                      <a:pt x="40278" y="2238"/>
                    </a:cubicBezTo>
                    <a:cubicBezTo>
                      <a:pt x="54754" y="2396"/>
                      <a:pt x="66219" y="5010"/>
                      <a:pt x="79685" y="1085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3"/>
              <p:cNvSpPr/>
              <p:nvPr/>
            </p:nvSpPr>
            <p:spPr>
              <a:xfrm>
                <a:off x="2833975" y="4490700"/>
                <a:ext cx="1943150" cy="304975"/>
              </a:xfrm>
              <a:custGeom>
                <a:rect b="b" l="l" r="r" t="t"/>
                <a:pathLst>
                  <a:path extrusionOk="0" fill="none" h="12199" w="77726">
                    <a:moveTo>
                      <a:pt x="1" y="0"/>
                    </a:moveTo>
                    <a:cubicBezTo>
                      <a:pt x="11783" y="456"/>
                      <a:pt x="23348" y="3307"/>
                      <a:pt x="35150" y="3565"/>
                    </a:cubicBezTo>
                    <a:cubicBezTo>
                      <a:pt x="40734" y="3704"/>
                      <a:pt x="46279" y="3208"/>
                      <a:pt x="51863" y="3822"/>
                    </a:cubicBezTo>
                    <a:cubicBezTo>
                      <a:pt x="61012" y="4812"/>
                      <a:pt x="69428" y="8377"/>
                      <a:pt x="77725" y="1219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3"/>
              <p:cNvSpPr/>
              <p:nvPr/>
            </p:nvSpPr>
            <p:spPr>
              <a:xfrm>
                <a:off x="2883975" y="4444650"/>
                <a:ext cx="1900075" cy="334700"/>
              </a:xfrm>
              <a:custGeom>
                <a:rect b="b" l="l" r="r" t="t"/>
                <a:pathLst>
                  <a:path extrusionOk="0" fill="none" h="13388" w="76003">
                    <a:moveTo>
                      <a:pt x="1" y="1"/>
                    </a:moveTo>
                    <a:cubicBezTo>
                      <a:pt x="10377" y="575"/>
                      <a:pt x="20219" y="4456"/>
                      <a:pt x="30595" y="4773"/>
                    </a:cubicBezTo>
                    <a:cubicBezTo>
                      <a:pt x="36437" y="4951"/>
                      <a:pt x="42239" y="4120"/>
                      <a:pt x="48081" y="4516"/>
                    </a:cubicBezTo>
                    <a:cubicBezTo>
                      <a:pt x="58061" y="5169"/>
                      <a:pt x="67091" y="9070"/>
                      <a:pt x="76002" y="1338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3"/>
              <p:cNvSpPr/>
              <p:nvPr/>
            </p:nvSpPr>
            <p:spPr>
              <a:xfrm>
                <a:off x="2923075" y="4395650"/>
                <a:ext cx="1865425" cy="357450"/>
              </a:xfrm>
              <a:custGeom>
                <a:rect b="b" l="l" r="r" t="t"/>
                <a:pathLst>
                  <a:path extrusionOk="0" fill="none" h="14298" w="74617">
                    <a:moveTo>
                      <a:pt x="1" y="0"/>
                    </a:moveTo>
                    <a:cubicBezTo>
                      <a:pt x="9407" y="258"/>
                      <a:pt x="17645" y="5367"/>
                      <a:pt x="27031" y="5703"/>
                    </a:cubicBezTo>
                    <a:cubicBezTo>
                      <a:pt x="33031" y="5902"/>
                      <a:pt x="38992" y="4733"/>
                      <a:pt x="45012" y="4911"/>
                    </a:cubicBezTo>
                    <a:cubicBezTo>
                      <a:pt x="55705" y="5268"/>
                      <a:pt x="65230" y="9486"/>
                      <a:pt x="74616" y="14298"/>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3"/>
              <p:cNvSpPr/>
              <p:nvPr/>
            </p:nvSpPr>
            <p:spPr>
              <a:xfrm>
                <a:off x="2946350" y="4342175"/>
                <a:ext cx="1844625" cy="369850"/>
              </a:xfrm>
              <a:custGeom>
                <a:rect b="b" l="l" r="r" t="t"/>
                <a:pathLst>
                  <a:path extrusionOk="0" fill="none" h="14794" w="73785">
                    <a:moveTo>
                      <a:pt x="1" y="1"/>
                    </a:moveTo>
                    <a:cubicBezTo>
                      <a:pt x="8892" y="496"/>
                      <a:pt x="16001" y="6001"/>
                      <a:pt x="24873" y="6258"/>
                    </a:cubicBezTo>
                    <a:cubicBezTo>
                      <a:pt x="30932" y="6417"/>
                      <a:pt x="36912" y="4932"/>
                      <a:pt x="42972" y="4932"/>
                    </a:cubicBezTo>
                    <a:cubicBezTo>
                      <a:pt x="54220" y="4932"/>
                      <a:pt x="64081" y="9526"/>
                      <a:pt x="73785" y="14793"/>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3"/>
              <p:cNvSpPr/>
              <p:nvPr/>
            </p:nvSpPr>
            <p:spPr>
              <a:xfrm>
                <a:off x="2950800" y="4283275"/>
                <a:ext cx="1840675" cy="371325"/>
              </a:xfrm>
              <a:custGeom>
                <a:rect b="b" l="l" r="r" t="t"/>
                <a:pathLst>
                  <a:path extrusionOk="0" fill="none" h="14853" w="73627">
                    <a:moveTo>
                      <a:pt x="1" y="0"/>
                    </a:moveTo>
                    <a:cubicBezTo>
                      <a:pt x="8754" y="634"/>
                      <a:pt x="15684" y="6080"/>
                      <a:pt x="24437" y="6317"/>
                    </a:cubicBezTo>
                    <a:cubicBezTo>
                      <a:pt x="30477" y="6476"/>
                      <a:pt x="36437" y="4891"/>
                      <a:pt x="42477" y="4832"/>
                    </a:cubicBezTo>
                    <a:cubicBezTo>
                      <a:pt x="53883" y="4713"/>
                      <a:pt x="63844" y="9426"/>
                      <a:pt x="73626" y="1485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3"/>
              <p:cNvSpPr/>
              <p:nvPr/>
            </p:nvSpPr>
            <p:spPr>
              <a:xfrm>
                <a:off x="2942900" y="4235250"/>
                <a:ext cx="1844125" cy="360925"/>
              </a:xfrm>
              <a:custGeom>
                <a:rect b="b" l="l" r="r" t="t"/>
                <a:pathLst>
                  <a:path extrusionOk="0" fill="none" h="14437" w="73765">
                    <a:moveTo>
                      <a:pt x="0" y="0"/>
                    </a:moveTo>
                    <a:cubicBezTo>
                      <a:pt x="8495" y="1169"/>
                      <a:pt x="16377" y="5050"/>
                      <a:pt x="24991" y="5466"/>
                    </a:cubicBezTo>
                    <a:cubicBezTo>
                      <a:pt x="31090" y="5743"/>
                      <a:pt x="37189" y="4515"/>
                      <a:pt x="43288" y="4713"/>
                    </a:cubicBezTo>
                    <a:cubicBezTo>
                      <a:pt x="54338" y="5070"/>
                      <a:pt x="64120" y="9347"/>
                      <a:pt x="73764" y="14436"/>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3"/>
              <p:cNvSpPr/>
              <p:nvPr/>
            </p:nvSpPr>
            <p:spPr>
              <a:xfrm>
                <a:off x="2926550" y="4199600"/>
                <a:ext cx="1850075" cy="337175"/>
              </a:xfrm>
              <a:custGeom>
                <a:rect b="b" l="l" r="r" t="t"/>
                <a:pathLst>
                  <a:path extrusionOk="0" fill="none" h="13487" w="74003">
                    <a:moveTo>
                      <a:pt x="1" y="1"/>
                    </a:moveTo>
                    <a:cubicBezTo>
                      <a:pt x="8634" y="1525"/>
                      <a:pt x="17348" y="3248"/>
                      <a:pt x="26140" y="3743"/>
                    </a:cubicBezTo>
                    <a:cubicBezTo>
                      <a:pt x="31981" y="4100"/>
                      <a:pt x="37843" y="3466"/>
                      <a:pt x="43685" y="3862"/>
                    </a:cubicBezTo>
                    <a:cubicBezTo>
                      <a:pt x="54556" y="4634"/>
                      <a:pt x="64319" y="8654"/>
                      <a:pt x="74002" y="13486"/>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3"/>
              <p:cNvSpPr/>
              <p:nvPr/>
            </p:nvSpPr>
            <p:spPr>
              <a:xfrm>
                <a:off x="2904275" y="4172875"/>
                <a:ext cx="1857500" cy="304475"/>
              </a:xfrm>
              <a:custGeom>
                <a:rect b="b" l="l" r="r" t="t"/>
                <a:pathLst>
                  <a:path extrusionOk="0" fill="none" h="12179" w="74300">
                    <a:moveTo>
                      <a:pt x="0" y="0"/>
                    </a:moveTo>
                    <a:cubicBezTo>
                      <a:pt x="9169" y="1782"/>
                      <a:pt x="18357" y="911"/>
                      <a:pt x="27645" y="1505"/>
                    </a:cubicBezTo>
                    <a:cubicBezTo>
                      <a:pt x="33467" y="1862"/>
                      <a:pt x="39308" y="1782"/>
                      <a:pt x="45110" y="2535"/>
                    </a:cubicBezTo>
                    <a:cubicBezTo>
                      <a:pt x="55467" y="3882"/>
                      <a:pt x="64913" y="7684"/>
                      <a:pt x="74299" y="1217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3"/>
              <p:cNvSpPr/>
              <p:nvPr/>
            </p:nvSpPr>
            <p:spPr>
              <a:xfrm>
                <a:off x="2878025" y="4107525"/>
                <a:ext cx="1865925" cy="309425"/>
              </a:xfrm>
              <a:custGeom>
                <a:rect b="b" l="l" r="r" t="t"/>
                <a:pathLst>
                  <a:path extrusionOk="0" fill="none" h="12377" w="74637">
                    <a:moveTo>
                      <a:pt x="1" y="1783"/>
                    </a:moveTo>
                    <a:cubicBezTo>
                      <a:pt x="10041" y="3802"/>
                      <a:pt x="19328" y="0"/>
                      <a:pt x="29408" y="654"/>
                    </a:cubicBezTo>
                    <a:cubicBezTo>
                      <a:pt x="45566" y="1703"/>
                      <a:pt x="59864" y="5604"/>
                      <a:pt x="74636" y="1237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3"/>
              <p:cNvSpPr/>
              <p:nvPr/>
            </p:nvSpPr>
            <p:spPr>
              <a:xfrm>
                <a:off x="2849825" y="4016925"/>
                <a:ext cx="1874800" cy="340625"/>
              </a:xfrm>
              <a:custGeom>
                <a:rect b="b" l="l" r="r" t="t"/>
                <a:pathLst>
                  <a:path extrusionOk="0" fill="none" h="13625" w="74992">
                    <a:moveTo>
                      <a:pt x="0" y="4694"/>
                    </a:moveTo>
                    <a:cubicBezTo>
                      <a:pt x="11109" y="6912"/>
                      <a:pt x="20238" y="0"/>
                      <a:pt x="31308" y="753"/>
                    </a:cubicBezTo>
                    <a:cubicBezTo>
                      <a:pt x="46595" y="1763"/>
                      <a:pt x="61130" y="7506"/>
                      <a:pt x="74992" y="13625"/>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3"/>
              <p:cNvSpPr/>
              <p:nvPr/>
            </p:nvSpPr>
            <p:spPr>
              <a:xfrm>
                <a:off x="2822100" y="3925825"/>
                <a:ext cx="1883725" cy="370825"/>
              </a:xfrm>
              <a:custGeom>
                <a:rect b="b" l="l" r="r" t="t"/>
                <a:pathLst>
                  <a:path extrusionOk="0" fill="none" h="14833" w="75349">
                    <a:moveTo>
                      <a:pt x="0" y="7585"/>
                    </a:moveTo>
                    <a:cubicBezTo>
                      <a:pt x="12199" y="10041"/>
                      <a:pt x="21050" y="1"/>
                      <a:pt x="33169" y="872"/>
                    </a:cubicBezTo>
                    <a:cubicBezTo>
                      <a:pt x="47704" y="1902"/>
                      <a:pt x="62160" y="9348"/>
                      <a:pt x="75348" y="14833"/>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3"/>
              <p:cNvSpPr/>
              <p:nvPr/>
            </p:nvSpPr>
            <p:spPr>
              <a:xfrm>
                <a:off x="2797350" y="3836225"/>
                <a:ext cx="1891650" cy="401025"/>
              </a:xfrm>
              <a:custGeom>
                <a:rect b="b" l="l" r="r" t="t"/>
                <a:pathLst>
                  <a:path extrusionOk="0" fill="none" h="16041" w="75666">
                    <a:moveTo>
                      <a:pt x="0" y="10298"/>
                    </a:moveTo>
                    <a:cubicBezTo>
                      <a:pt x="13228" y="13050"/>
                      <a:pt x="21763" y="1"/>
                      <a:pt x="34872" y="1030"/>
                    </a:cubicBezTo>
                    <a:cubicBezTo>
                      <a:pt x="48853" y="2119"/>
                      <a:pt x="62833" y="11070"/>
                      <a:pt x="75665" y="1604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3"/>
              <p:cNvSpPr/>
              <p:nvPr/>
            </p:nvSpPr>
            <p:spPr>
              <a:xfrm>
                <a:off x="2776550" y="3749100"/>
                <a:ext cx="1898575" cy="428250"/>
              </a:xfrm>
              <a:custGeom>
                <a:rect b="b" l="l" r="r" t="t"/>
                <a:pathLst>
                  <a:path extrusionOk="0" fill="none" h="17130" w="75943">
                    <a:moveTo>
                      <a:pt x="0" y="12614"/>
                    </a:moveTo>
                    <a:cubicBezTo>
                      <a:pt x="14060" y="15842"/>
                      <a:pt x="22298" y="0"/>
                      <a:pt x="36259" y="1228"/>
                    </a:cubicBezTo>
                    <a:cubicBezTo>
                      <a:pt x="42061" y="1763"/>
                      <a:pt x="47784" y="4594"/>
                      <a:pt x="52992" y="7070"/>
                    </a:cubicBezTo>
                    <a:cubicBezTo>
                      <a:pt x="60576" y="10674"/>
                      <a:pt x="67982" y="14377"/>
                      <a:pt x="75943" y="1712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3"/>
              <p:cNvSpPr/>
              <p:nvPr/>
            </p:nvSpPr>
            <p:spPr>
              <a:xfrm>
                <a:off x="2762200" y="3666425"/>
                <a:ext cx="1904025" cy="457950"/>
              </a:xfrm>
              <a:custGeom>
                <a:rect b="b" l="l" r="r" t="t"/>
                <a:pathLst>
                  <a:path extrusionOk="0" fill="none" h="18318" w="76161">
                    <a:moveTo>
                      <a:pt x="0" y="14357"/>
                    </a:moveTo>
                    <a:cubicBezTo>
                      <a:pt x="14575" y="18318"/>
                      <a:pt x="22654" y="0"/>
                      <a:pt x="37229" y="1545"/>
                    </a:cubicBezTo>
                    <a:cubicBezTo>
                      <a:pt x="43169" y="2159"/>
                      <a:pt x="48892" y="5426"/>
                      <a:pt x="54061" y="8179"/>
                    </a:cubicBezTo>
                    <a:cubicBezTo>
                      <a:pt x="61269" y="12020"/>
                      <a:pt x="68259" y="15822"/>
                      <a:pt x="76160" y="1808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3"/>
              <p:cNvSpPr/>
              <p:nvPr/>
            </p:nvSpPr>
            <p:spPr>
              <a:xfrm>
                <a:off x="4574125" y="4048125"/>
                <a:ext cx="116350" cy="1401525"/>
              </a:xfrm>
              <a:custGeom>
                <a:rect b="b" l="l" r="r" t="t"/>
                <a:pathLst>
                  <a:path extrusionOk="0" fill="none" h="56061" w="4654">
                    <a:moveTo>
                      <a:pt x="1149" y="0"/>
                    </a:moveTo>
                    <a:cubicBezTo>
                      <a:pt x="1168" y="6733"/>
                      <a:pt x="3465" y="12931"/>
                      <a:pt x="3842" y="19604"/>
                    </a:cubicBezTo>
                    <a:cubicBezTo>
                      <a:pt x="4020" y="22713"/>
                      <a:pt x="4000" y="25842"/>
                      <a:pt x="4119" y="28951"/>
                    </a:cubicBezTo>
                    <a:cubicBezTo>
                      <a:pt x="4277" y="32714"/>
                      <a:pt x="4654" y="36516"/>
                      <a:pt x="3921" y="40219"/>
                    </a:cubicBezTo>
                    <a:cubicBezTo>
                      <a:pt x="2832" y="45724"/>
                      <a:pt x="594" y="50417"/>
                      <a:pt x="0" y="5606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3"/>
              <p:cNvSpPr/>
              <p:nvPr/>
            </p:nvSpPr>
            <p:spPr>
              <a:xfrm>
                <a:off x="4495400" y="4030300"/>
                <a:ext cx="189125" cy="1418875"/>
              </a:xfrm>
              <a:custGeom>
                <a:rect b="b" l="l" r="r" t="t"/>
                <a:pathLst>
                  <a:path extrusionOk="0" fill="none" h="56755" w="7565">
                    <a:moveTo>
                      <a:pt x="1822" y="0"/>
                    </a:moveTo>
                    <a:cubicBezTo>
                      <a:pt x="1327" y="6178"/>
                      <a:pt x="2654" y="12139"/>
                      <a:pt x="2694" y="18278"/>
                    </a:cubicBezTo>
                    <a:cubicBezTo>
                      <a:pt x="2713" y="21842"/>
                      <a:pt x="2892" y="24971"/>
                      <a:pt x="4040" y="28357"/>
                    </a:cubicBezTo>
                    <a:cubicBezTo>
                      <a:pt x="7565" y="38892"/>
                      <a:pt x="1406" y="46576"/>
                      <a:pt x="0" y="5675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3"/>
              <p:cNvSpPr/>
              <p:nvPr/>
            </p:nvSpPr>
            <p:spPr>
              <a:xfrm>
                <a:off x="4422625" y="4007525"/>
                <a:ext cx="248050" cy="1428775"/>
              </a:xfrm>
              <a:custGeom>
                <a:rect b="b" l="l" r="r" t="t"/>
                <a:pathLst>
                  <a:path extrusionOk="0" fill="none" h="57151" w="9922">
                    <a:moveTo>
                      <a:pt x="2238" y="0"/>
                    </a:moveTo>
                    <a:cubicBezTo>
                      <a:pt x="1347" y="5783"/>
                      <a:pt x="1822" y="11703"/>
                      <a:pt x="1585" y="17545"/>
                    </a:cubicBezTo>
                    <a:cubicBezTo>
                      <a:pt x="1426" y="21625"/>
                      <a:pt x="2001" y="24595"/>
                      <a:pt x="3961" y="28120"/>
                    </a:cubicBezTo>
                    <a:cubicBezTo>
                      <a:pt x="9922" y="38853"/>
                      <a:pt x="1783" y="46595"/>
                      <a:pt x="1" y="5715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3"/>
              <p:cNvSpPr/>
              <p:nvPr/>
            </p:nvSpPr>
            <p:spPr>
              <a:xfrm>
                <a:off x="4355300" y="3979300"/>
                <a:ext cx="306475" cy="1433225"/>
              </a:xfrm>
              <a:custGeom>
                <a:rect b="b" l="l" r="r" t="t"/>
                <a:pathLst>
                  <a:path extrusionOk="0" fill="none" h="57329" w="12259">
                    <a:moveTo>
                      <a:pt x="2436" y="0"/>
                    </a:moveTo>
                    <a:cubicBezTo>
                      <a:pt x="1248" y="5644"/>
                      <a:pt x="971" y="11644"/>
                      <a:pt x="535" y="17387"/>
                    </a:cubicBezTo>
                    <a:cubicBezTo>
                      <a:pt x="179" y="21862"/>
                      <a:pt x="1169" y="24833"/>
                      <a:pt x="3921" y="28278"/>
                    </a:cubicBezTo>
                    <a:cubicBezTo>
                      <a:pt x="12258" y="38695"/>
                      <a:pt x="2099" y="46774"/>
                      <a:pt x="0" y="5732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3"/>
              <p:cNvSpPr/>
              <p:nvPr/>
            </p:nvSpPr>
            <p:spPr>
              <a:xfrm>
                <a:off x="4268650" y="3948600"/>
                <a:ext cx="379250" cy="1432750"/>
              </a:xfrm>
              <a:custGeom>
                <a:rect b="b" l="l" r="r" t="t"/>
                <a:pathLst>
                  <a:path extrusionOk="0" fill="none" h="57310" w="15170">
                    <a:moveTo>
                      <a:pt x="3387" y="1"/>
                    </a:moveTo>
                    <a:cubicBezTo>
                      <a:pt x="2001" y="5644"/>
                      <a:pt x="1090" y="11862"/>
                      <a:pt x="496" y="17665"/>
                    </a:cubicBezTo>
                    <a:cubicBezTo>
                      <a:pt x="1" y="22536"/>
                      <a:pt x="1486" y="25348"/>
                      <a:pt x="4833" y="28675"/>
                    </a:cubicBezTo>
                    <a:cubicBezTo>
                      <a:pt x="15170" y="38873"/>
                      <a:pt x="3407" y="46636"/>
                      <a:pt x="951" y="5730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3"/>
              <p:cNvSpPr/>
              <p:nvPr/>
            </p:nvSpPr>
            <p:spPr>
              <a:xfrm>
                <a:off x="4183500" y="3914950"/>
                <a:ext cx="330725" cy="1428275"/>
              </a:xfrm>
              <a:custGeom>
                <a:rect b="b" l="l" r="r" t="t"/>
                <a:pathLst>
                  <a:path extrusionOk="0" fill="none" h="57131" w="13229">
                    <a:moveTo>
                      <a:pt x="4278" y="0"/>
                    </a:moveTo>
                    <a:cubicBezTo>
                      <a:pt x="2734" y="5822"/>
                      <a:pt x="1308" y="12337"/>
                      <a:pt x="595" y="18337"/>
                    </a:cubicBezTo>
                    <a:cubicBezTo>
                      <a:pt x="1" y="23565"/>
                      <a:pt x="1981" y="26199"/>
                      <a:pt x="5862" y="29308"/>
                    </a:cubicBezTo>
                    <a:cubicBezTo>
                      <a:pt x="10140" y="32753"/>
                      <a:pt x="13229" y="36734"/>
                      <a:pt x="10516" y="42576"/>
                    </a:cubicBezTo>
                    <a:cubicBezTo>
                      <a:pt x="7902" y="48219"/>
                      <a:pt x="3645" y="50813"/>
                      <a:pt x="2001" y="5713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3"/>
              <p:cNvSpPr/>
              <p:nvPr/>
            </p:nvSpPr>
            <p:spPr>
              <a:xfrm>
                <a:off x="4104800" y="3879300"/>
                <a:ext cx="384675" cy="1421850"/>
              </a:xfrm>
              <a:custGeom>
                <a:rect b="b" l="l" r="r" t="t"/>
                <a:pathLst>
                  <a:path extrusionOk="0" fill="none" h="56874" w="15387">
                    <a:moveTo>
                      <a:pt x="4911" y="0"/>
                    </a:moveTo>
                    <a:cubicBezTo>
                      <a:pt x="3288" y="6139"/>
                      <a:pt x="1406" y="13011"/>
                      <a:pt x="654" y="19328"/>
                    </a:cubicBezTo>
                    <a:cubicBezTo>
                      <a:pt x="0" y="24912"/>
                      <a:pt x="2436" y="27288"/>
                      <a:pt x="6773" y="30179"/>
                    </a:cubicBezTo>
                    <a:cubicBezTo>
                      <a:pt x="11347" y="33209"/>
                      <a:pt x="15387" y="37011"/>
                      <a:pt x="12199" y="43071"/>
                    </a:cubicBezTo>
                    <a:cubicBezTo>
                      <a:pt x="9288" y="48596"/>
                      <a:pt x="4773" y="50517"/>
                      <a:pt x="2931" y="56873"/>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3"/>
              <p:cNvSpPr/>
              <p:nvPr/>
            </p:nvSpPr>
            <p:spPr>
              <a:xfrm>
                <a:off x="4031525" y="3843150"/>
                <a:ext cx="430725" cy="1412950"/>
              </a:xfrm>
              <a:custGeom>
                <a:rect b="b" l="l" r="r" t="t"/>
                <a:pathLst>
                  <a:path extrusionOk="0" fill="none" h="56518" w="17229">
                    <a:moveTo>
                      <a:pt x="5327" y="1"/>
                    </a:moveTo>
                    <a:cubicBezTo>
                      <a:pt x="3684" y="6575"/>
                      <a:pt x="1426" y="13823"/>
                      <a:pt x="654" y="20556"/>
                    </a:cubicBezTo>
                    <a:cubicBezTo>
                      <a:pt x="1" y="26219"/>
                      <a:pt x="2694" y="28853"/>
                      <a:pt x="7585" y="31150"/>
                    </a:cubicBezTo>
                    <a:cubicBezTo>
                      <a:pt x="12476" y="33467"/>
                      <a:pt x="17229" y="37586"/>
                      <a:pt x="13724" y="43527"/>
                    </a:cubicBezTo>
                    <a:cubicBezTo>
                      <a:pt x="10535" y="48933"/>
                      <a:pt x="5823" y="50121"/>
                      <a:pt x="3763" y="5651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3"/>
              <p:cNvSpPr/>
              <p:nvPr/>
            </p:nvSpPr>
            <p:spPr>
              <a:xfrm>
                <a:off x="3962225" y="3807025"/>
                <a:ext cx="475775" cy="1403525"/>
              </a:xfrm>
              <a:custGeom>
                <a:rect b="b" l="l" r="r" t="t"/>
                <a:pathLst>
                  <a:path extrusionOk="0" fill="none" h="56141" w="19031">
                    <a:moveTo>
                      <a:pt x="5585" y="0"/>
                    </a:moveTo>
                    <a:cubicBezTo>
                      <a:pt x="3961" y="7050"/>
                      <a:pt x="1406" y="14713"/>
                      <a:pt x="634" y="21941"/>
                    </a:cubicBezTo>
                    <a:cubicBezTo>
                      <a:pt x="0" y="27882"/>
                      <a:pt x="3050" y="30239"/>
                      <a:pt x="8278" y="32239"/>
                    </a:cubicBezTo>
                    <a:cubicBezTo>
                      <a:pt x="13189" y="34120"/>
                      <a:pt x="19030" y="37942"/>
                      <a:pt x="15050" y="44021"/>
                    </a:cubicBezTo>
                    <a:cubicBezTo>
                      <a:pt x="13644" y="46160"/>
                      <a:pt x="11248" y="47328"/>
                      <a:pt x="9327" y="48932"/>
                    </a:cubicBezTo>
                    <a:cubicBezTo>
                      <a:pt x="6535" y="51269"/>
                      <a:pt x="5783" y="52457"/>
                      <a:pt x="4515" y="5614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3"/>
              <p:cNvSpPr/>
              <p:nvPr/>
            </p:nvSpPr>
            <p:spPr>
              <a:xfrm>
                <a:off x="3896375" y="3771875"/>
                <a:ext cx="517375" cy="1394125"/>
              </a:xfrm>
              <a:custGeom>
                <a:rect b="b" l="l" r="r" t="t"/>
                <a:pathLst>
                  <a:path extrusionOk="0" fill="none" h="55765" w="20695">
                    <a:moveTo>
                      <a:pt x="5704" y="0"/>
                    </a:moveTo>
                    <a:cubicBezTo>
                      <a:pt x="4159" y="7585"/>
                      <a:pt x="1347" y="15684"/>
                      <a:pt x="595" y="23407"/>
                    </a:cubicBezTo>
                    <a:cubicBezTo>
                      <a:pt x="1" y="29645"/>
                      <a:pt x="3387" y="31645"/>
                      <a:pt x="8892" y="33367"/>
                    </a:cubicBezTo>
                    <a:cubicBezTo>
                      <a:pt x="13664" y="34853"/>
                      <a:pt x="20694" y="38318"/>
                      <a:pt x="16239" y="44496"/>
                    </a:cubicBezTo>
                    <a:cubicBezTo>
                      <a:pt x="12575" y="49586"/>
                      <a:pt x="7605" y="49289"/>
                      <a:pt x="5228" y="5576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3"/>
              <p:cNvSpPr/>
              <p:nvPr/>
            </p:nvSpPr>
            <p:spPr>
              <a:xfrm>
                <a:off x="3833000" y="3738200"/>
                <a:ext cx="553500" cy="1386200"/>
              </a:xfrm>
              <a:custGeom>
                <a:rect b="b" l="l" r="r" t="t"/>
                <a:pathLst>
                  <a:path extrusionOk="0" fill="none" h="55448" w="22140">
                    <a:moveTo>
                      <a:pt x="5744" y="1"/>
                    </a:moveTo>
                    <a:cubicBezTo>
                      <a:pt x="4278" y="8139"/>
                      <a:pt x="1248" y="16655"/>
                      <a:pt x="555" y="24892"/>
                    </a:cubicBezTo>
                    <a:cubicBezTo>
                      <a:pt x="1" y="31388"/>
                      <a:pt x="3644" y="33051"/>
                      <a:pt x="9407" y="34516"/>
                    </a:cubicBezTo>
                    <a:cubicBezTo>
                      <a:pt x="13962" y="35665"/>
                      <a:pt x="22140" y="38754"/>
                      <a:pt x="17269" y="44992"/>
                    </a:cubicBezTo>
                    <a:cubicBezTo>
                      <a:pt x="13407" y="49943"/>
                      <a:pt x="8377" y="48952"/>
                      <a:pt x="5882" y="55448"/>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3"/>
              <p:cNvSpPr/>
              <p:nvPr/>
            </p:nvSpPr>
            <p:spPr>
              <a:xfrm>
                <a:off x="3771625" y="3708000"/>
                <a:ext cx="583200" cy="1379775"/>
              </a:xfrm>
              <a:custGeom>
                <a:rect b="b" l="l" r="r" t="t"/>
                <a:pathLst>
                  <a:path extrusionOk="0" fill="none" h="55191" w="23328">
                    <a:moveTo>
                      <a:pt x="5723" y="1"/>
                    </a:moveTo>
                    <a:cubicBezTo>
                      <a:pt x="4377" y="8654"/>
                      <a:pt x="1129" y="17566"/>
                      <a:pt x="495" y="26298"/>
                    </a:cubicBezTo>
                    <a:cubicBezTo>
                      <a:pt x="0" y="33031"/>
                      <a:pt x="3842" y="34378"/>
                      <a:pt x="9822" y="35586"/>
                    </a:cubicBezTo>
                    <a:cubicBezTo>
                      <a:pt x="14100" y="36457"/>
                      <a:pt x="23328" y="39190"/>
                      <a:pt x="18100" y="45467"/>
                    </a:cubicBezTo>
                    <a:cubicBezTo>
                      <a:pt x="14100" y="50279"/>
                      <a:pt x="9030" y="48655"/>
                      <a:pt x="6476" y="5519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3"/>
              <p:cNvSpPr/>
              <p:nvPr/>
            </p:nvSpPr>
            <p:spPr>
              <a:xfrm>
                <a:off x="3706275" y="3681275"/>
                <a:ext cx="609450" cy="1376800"/>
              </a:xfrm>
              <a:custGeom>
                <a:rect b="b" l="l" r="r" t="t"/>
                <a:pathLst>
                  <a:path extrusionOk="0" fill="none" h="55072" w="24378">
                    <a:moveTo>
                      <a:pt x="5882" y="0"/>
                    </a:moveTo>
                    <a:cubicBezTo>
                      <a:pt x="4654" y="9129"/>
                      <a:pt x="1248" y="18377"/>
                      <a:pt x="634" y="27546"/>
                    </a:cubicBezTo>
                    <a:cubicBezTo>
                      <a:pt x="436" y="30674"/>
                      <a:pt x="0" y="33031"/>
                      <a:pt x="3208" y="34873"/>
                    </a:cubicBezTo>
                    <a:cubicBezTo>
                      <a:pt x="5228" y="36041"/>
                      <a:pt x="8080" y="36199"/>
                      <a:pt x="10337" y="36576"/>
                    </a:cubicBezTo>
                    <a:cubicBezTo>
                      <a:pt x="14456" y="37249"/>
                      <a:pt x="24377" y="39566"/>
                      <a:pt x="18971" y="45942"/>
                    </a:cubicBezTo>
                    <a:cubicBezTo>
                      <a:pt x="14951" y="50715"/>
                      <a:pt x="9803" y="48437"/>
                      <a:pt x="7248" y="5507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3"/>
              <p:cNvSpPr/>
              <p:nvPr/>
            </p:nvSpPr>
            <p:spPr>
              <a:xfrm>
                <a:off x="3643900" y="3659000"/>
                <a:ext cx="613900" cy="1378275"/>
              </a:xfrm>
              <a:custGeom>
                <a:rect b="b" l="l" r="r" t="t"/>
                <a:pathLst>
                  <a:path extrusionOk="0" fill="none" h="55131" w="24556">
                    <a:moveTo>
                      <a:pt x="5921" y="0"/>
                    </a:moveTo>
                    <a:cubicBezTo>
                      <a:pt x="4852" y="9545"/>
                      <a:pt x="1248" y="19030"/>
                      <a:pt x="674" y="28595"/>
                    </a:cubicBezTo>
                    <a:cubicBezTo>
                      <a:pt x="495" y="31724"/>
                      <a:pt x="0" y="34100"/>
                      <a:pt x="3248" y="35882"/>
                    </a:cubicBezTo>
                    <a:cubicBezTo>
                      <a:pt x="5347" y="37011"/>
                      <a:pt x="8337" y="37110"/>
                      <a:pt x="10634" y="37427"/>
                    </a:cubicBezTo>
                    <a:cubicBezTo>
                      <a:pt x="15030" y="38041"/>
                      <a:pt x="24555" y="39764"/>
                      <a:pt x="19565" y="46457"/>
                    </a:cubicBezTo>
                    <a:cubicBezTo>
                      <a:pt x="18159" y="48338"/>
                      <a:pt x="15011" y="48635"/>
                      <a:pt x="13050" y="49526"/>
                    </a:cubicBezTo>
                    <a:cubicBezTo>
                      <a:pt x="9783" y="51011"/>
                      <a:pt x="9208" y="51487"/>
                      <a:pt x="7882" y="5513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3"/>
              <p:cNvSpPr/>
              <p:nvPr/>
            </p:nvSpPr>
            <p:spPr>
              <a:xfrm>
                <a:off x="3581525" y="3642650"/>
                <a:ext cx="626775" cy="1384225"/>
              </a:xfrm>
              <a:custGeom>
                <a:rect b="b" l="l" r="r" t="t"/>
                <a:pathLst>
                  <a:path extrusionOk="0" fill="none" h="55369" w="25071">
                    <a:moveTo>
                      <a:pt x="6020" y="1"/>
                    </a:moveTo>
                    <a:cubicBezTo>
                      <a:pt x="5070" y="9843"/>
                      <a:pt x="1307" y="19486"/>
                      <a:pt x="733" y="29328"/>
                    </a:cubicBezTo>
                    <a:cubicBezTo>
                      <a:pt x="535" y="32417"/>
                      <a:pt x="0" y="34873"/>
                      <a:pt x="3248" y="36596"/>
                    </a:cubicBezTo>
                    <a:cubicBezTo>
                      <a:pt x="5406" y="37744"/>
                      <a:pt x="8476" y="37764"/>
                      <a:pt x="10832" y="38061"/>
                    </a:cubicBezTo>
                    <a:cubicBezTo>
                      <a:pt x="15070" y="38596"/>
                      <a:pt x="25070" y="40160"/>
                      <a:pt x="19981" y="46933"/>
                    </a:cubicBezTo>
                    <a:cubicBezTo>
                      <a:pt x="16278" y="51863"/>
                      <a:pt x="10793" y="48398"/>
                      <a:pt x="8476" y="5536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3"/>
              <p:cNvSpPr/>
              <p:nvPr/>
            </p:nvSpPr>
            <p:spPr>
              <a:xfrm>
                <a:off x="3523100" y="3632750"/>
                <a:ext cx="618850" cy="1393625"/>
              </a:xfrm>
              <a:custGeom>
                <a:rect b="b" l="l" r="r" t="t"/>
                <a:pathLst>
                  <a:path extrusionOk="0" fill="none" h="55745" w="24754">
                    <a:moveTo>
                      <a:pt x="5585" y="1"/>
                    </a:moveTo>
                    <a:cubicBezTo>
                      <a:pt x="4713" y="9922"/>
                      <a:pt x="1109" y="19704"/>
                      <a:pt x="654" y="29605"/>
                    </a:cubicBezTo>
                    <a:cubicBezTo>
                      <a:pt x="515" y="32754"/>
                      <a:pt x="1" y="35210"/>
                      <a:pt x="3268" y="36952"/>
                    </a:cubicBezTo>
                    <a:cubicBezTo>
                      <a:pt x="5387" y="38081"/>
                      <a:pt x="8377" y="38140"/>
                      <a:pt x="10714" y="38457"/>
                    </a:cubicBezTo>
                    <a:cubicBezTo>
                      <a:pt x="14892" y="39031"/>
                      <a:pt x="24754" y="40675"/>
                      <a:pt x="19664" y="47269"/>
                    </a:cubicBezTo>
                    <a:cubicBezTo>
                      <a:pt x="18278" y="49071"/>
                      <a:pt x="15248" y="49269"/>
                      <a:pt x="13328" y="50101"/>
                    </a:cubicBezTo>
                    <a:cubicBezTo>
                      <a:pt x="10040" y="51547"/>
                      <a:pt x="9525" y="52081"/>
                      <a:pt x="8119" y="55745"/>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3"/>
              <p:cNvSpPr/>
              <p:nvPr/>
            </p:nvSpPr>
            <p:spPr>
              <a:xfrm>
                <a:off x="3473600" y="3635725"/>
                <a:ext cx="584200" cy="1392150"/>
              </a:xfrm>
              <a:custGeom>
                <a:rect b="b" l="l" r="r" t="t"/>
                <a:pathLst>
                  <a:path extrusionOk="0" fill="none" h="55686" w="23368">
                    <a:moveTo>
                      <a:pt x="4733" y="1"/>
                    </a:moveTo>
                    <a:cubicBezTo>
                      <a:pt x="3981" y="9763"/>
                      <a:pt x="792" y="19506"/>
                      <a:pt x="515" y="29269"/>
                    </a:cubicBezTo>
                    <a:cubicBezTo>
                      <a:pt x="436" y="32378"/>
                      <a:pt x="0" y="34853"/>
                      <a:pt x="3169" y="36655"/>
                    </a:cubicBezTo>
                    <a:cubicBezTo>
                      <a:pt x="5149" y="37764"/>
                      <a:pt x="7921" y="37922"/>
                      <a:pt x="10119" y="38299"/>
                    </a:cubicBezTo>
                    <a:cubicBezTo>
                      <a:pt x="14238" y="38972"/>
                      <a:pt x="23367" y="40873"/>
                      <a:pt x="18496" y="47071"/>
                    </a:cubicBezTo>
                    <a:cubicBezTo>
                      <a:pt x="17149" y="48774"/>
                      <a:pt x="14337" y="48992"/>
                      <a:pt x="12535" y="49843"/>
                    </a:cubicBezTo>
                    <a:cubicBezTo>
                      <a:pt x="9268" y="51348"/>
                      <a:pt x="8753" y="52140"/>
                      <a:pt x="7149" y="55685"/>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3"/>
              <p:cNvSpPr/>
              <p:nvPr/>
            </p:nvSpPr>
            <p:spPr>
              <a:xfrm>
                <a:off x="3437450" y="3650575"/>
                <a:ext cx="523800" cy="1381250"/>
              </a:xfrm>
              <a:custGeom>
                <a:rect b="b" l="l" r="r" t="t"/>
                <a:pathLst>
                  <a:path extrusionOk="0" fill="none" h="55250" w="20952">
                    <a:moveTo>
                      <a:pt x="3446" y="1"/>
                    </a:moveTo>
                    <a:cubicBezTo>
                      <a:pt x="2872" y="9446"/>
                      <a:pt x="199" y="18971"/>
                      <a:pt x="80" y="28397"/>
                    </a:cubicBezTo>
                    <a:cubicBezTo>
                      <a:pt x="1" y="34912"/>
                      <a:pt x="2912" y="36358"/>
                      <a:pt x="8892" y="37625"/>
                    </a:cubicBezTo>
                    <a:cubicBezTo>
                      <a:pt x="12932" y="38497"/>
                      <a:pt x="20952" y="40754"/>
                      <a:pt x="16417" y="46497"/>
                    </a:cubicBezTo>
                    <a:cubicBezTo>
                      <a:pt x="15169" y="48061"/>
                      <a:pt x="12714" y="48319"/>
                      <a:pt x="11070" y="49190"/>
                    </a:cubicBezTo>
                    <a:cubicBezTo>
                      <a:pt x="7961" y="50794"/>
                      <a:pt x="7407" y="51824"/>
                      <a:pt x="5783" y="5525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3"/>
              <p:cNvSpPr/>
              <p:nvPr/>
            </p:nvSpPr>
            <p:spPr>
              <a:xfrm>
                <a:off x="3396850" y="3675825"/>
                <a:ext cx="456475" cy="1362925"/>
              </a:xfrm>
              <a:custGeom>
                <a:rect b="b" l="l" r="r" t="t"/>
                <a:pathLst>
                  <a:path extrusionOk="0" fill="none" h="54517" w="18259">
                    <a:moveTo>
                      <a:pt x="2456" y="1"/>
                    </a:moveTo>
                    <a:cubicBezTo>
                      <a:pt x="2060" y="8991"/>
                      <a:pt x="1" y="18100"/>
                      <a:pt x="40" y="27090"/>
                    </a:cubicBezTo>
                    <a:cubicBezTo>
                      <a:pt x="40" y="33071"/>
                      <a:pt x="2219" y="34912"/>
                      <a:pt x="7763" y="36516"/>
                    </a:cubicBezTo>
                    <a:cubicBezTo>
                      <a:pt x="11665" y="37645"/>
                      <a:pt x="18259" y="40338"/>
                      <a:pt x="14239" y="45566"/>
                    </a:cubicBezTo>
                    <a:cubicBezTo>
                      <a:pt x="13150" y="46972"/>
                      <a:pt x="11130" y="47328"/>
                      <a:pt x="9704" y="48200"/>
                    </a:cubicBezTo>
                    <a:cubicBezTo>
                      <a:pt x="6833" y="49903"/>
                      <a:pt x="6258" y="51289"/>
                      <a:pt x="4714" y="5451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3"/>
              <p:cNvSpPr/>
              <p:nvPr/>
            </p:nvSpPr>
            <p:spPr>
              <a:xfrm>
                <a:off x="3356275" y="3709000"/>
                <a:ext cx="381700" cy="1338675"/>
              </a:xfrm>
              <a:custGeom>
                <a:rect b="b" l="l" r="r" t="t"/>
                <a:pathLst>
                  <a:path extrusionOk="0" fill="none" h="53547" w="15268">
                    <a:moveTo>
                      <a:pt x="1545" y="0"/>
                    </a:moveTo>
                    <a:cubicBezTo>
                      <a:pt x="1347" y="8436"/>
                      <a:pt x="0" y="16971"/>
                      <a:pt x="139" y="25407"/>
                    </a:cubicBezTo>
                    <a:cubicBezTo>
                      <a:pt x="238" y="30971"/>
                      <a:pt x="1743" y="32773"/>
                      <a:pt x="6555" y="35090"/>
                    </a:cubicBezTo>
                    <a:cubicBezTo>
                      <a:pt x="10099" y="36774"/>
                      <a:pt x="15268" y="39526"/>
                      <a:pt x="11842" y="44358"/>
                    </a:cubicBezTo>
                    <a:cubicBezTo>
                      <a:pt x="10951" y="45625"/>
                      <a:pt x="9406" y="46021"/>
                      <a:pt x="8258" y="46952"/>
                    </a:cubicBezTo>
                    <a:cubicBezTo>
                      <a:pt x="5782" y="48972"/>
                      <a:pt x="5228" y="50378"/>
                      <a:pt x="3743" y="53546"/>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3"/>
              <p:cNvSpPr/>
              <p:nvPr/>
            </p:nvSpPr>
            <p:spPr>
              <a:xfrm>
                <a:off x="3324575" y="3747600"/>
                <a:ext cx="287175" cy="1312450"/>
              </a:xfrm>
              <a:custGeom>
                <a:rect b="b" l="l" r="r" t="t"/>
                <a:pathLst>
                  <a:path extrusionOk="0" fill="none" h="52498" w="11487">
                    <a:moveTo>
                      <a:pt x="357" y="1"/>
                    </a:moveTo>
                    <a:cubicBezTo>
                      <a:pt x="377" y="7546"/>
                      <a:pt x="40" y="15071"/>
                      <a:pt x="21" y="22615"/>
                    </a:cubicBezTo>
                    <a:cubicBezTo>
                      <a:pt x="1" y="27863"/>
                      <a:pt x="753" y="30497"/>
                      <a:pt x="4971" y="33408"/>
                    </a:cubicBezTo>
                    <a:cubicBezTo>
                      <a:pt x="8357" y="35764"/>
                      <a:pt x="11486" y="38952"/>
                      <a:pt x="8694" y="43269"/>
                    </a:cubicBezTo>
                    <a:cubicBezTo>
                      <a:pt x="6615" y="46477"/>
                      <a:pt x="4219" y="48715"/>
                      <a:pt x="2575" y="5249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3"/>
              <p:cNvSpPr/>
              <p:nvPr/>
            </p:nvSpPr>
            <p:spPr>
              <a:xfrm>
                <a:off x="3274075" y="3789700"/>
                <a:ext cx="248550" cy="1286675"/>
              </a:xfrm>
              <a:custGeom>
                <a:rect b="b" l="l" r="r" t="t"/>
                <a:pathLst>
                  <a:path extrusionOk="0" fill="none" h="51467" w="9942">
                    <a:moveTo>
                      <a:pt x="1" y="0"/>
                    </a:moveTo>
                    <a:cubicBezTo>
                      <a:pt x="219" y="6872"/>
                      <a:pt x="496" y="13723"/>
                      <a:pt x="734" y="20575"/>
                    </a:cubicBezTo>
                    <a:cubicBezTo>
                      <a:pt x="872" y="25070"/>
                      <a:pt x="1189" y="28199"/>
                      <a:pt x="4080" y="31585"/>
                    </a:cubicBezTo>
                    <a:cubicBezTo>
                      <a:pt x="9942" y="38476"/>
                      <a:pt x="5031" y="44358"/>
                      <a:pt x="2239" y="5146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3"/>
              <p:cNvSpPr/>
              <p:nvPr/>
            </p:nvSpPr>
            <p:spPr>
              <a:xfrm>
                <a:off x="3215175" y="3833250"/>
                <a:ext cx="144075" cy="1263925"/>
              </a:xfrm>
              <a:custGeom>
                <a:rect b="b" l="l" r="r" t="t"/>
                <a:pathLst>
                  <a:path extrusionOk="0" fill="none" h="50557" w="5763">
                    <a:moveTo>
                      <a:pt x="0" y="1"/>
                    </a:moveTo>
                    <a:cubicBezTo>
                      <a:pt x="654" y="9526"/>
                      <a:pt x="674" y="20576"/>
                      <a:pt x="3486" y="29704"/>
                    </a:cubicBezTo>
                    <a:cubicBezTo>
                      <a:pt x="5763" y="37091"/>
                      <a:pt x="4793" y="43368"/>
                      <a:pt x="2337" y="50556"/>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3"/>
              <p:cNvSpPr/>
              <p:nvPr/>
            </p:nvSpPr>
            <p:spPr>
              <a:xfrm>
                <a:off x="3157750" y="3876325"/>
                <a:ext cx="112400" cy="1245100"/>
              </a:xfrm>
              <a:custGeom>
                <a:rect b="b" l="l" r="r" t="t"/>
                <a:pathLst>
                  <a:path extrusionOk="0" fill="none" h="49804" w="4496">
                    <a:moveTo>
                      <a:pt x="0" y="1"/>
                    </a:moveTo>
                    <a:cubicBezTo>
                      <a:pt x="1010" y="9565"/>
                      <a:pt x="3208" y="18120"/>
                      <a:pt x="2852" y="27823"/>
                    </a:cubicBezTo>
                    <a:cubicBezTo>
                      <a:pt x="2733" y="31328"/>
                      <a:pt x="1961" y="35566"/>
                      <a:pt x="2753" y="38932"/>
                    </a:cubicBezTo>
                    <a:cubicBezTo>
                      <a:pt x="2971" y="39863"/>
                      <a:pt x="3684" y="40497"/>
                      <a:pt x="3882" y="41427"/>
                    </a:cubicBezTo>
                    <a:cubicBezTo>
                      <a:pt x="4495" y="44338"/>
                      <a:pt x="3307" y="47051"/>
                      <a:pt x="2495" y="4980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3"/>
              <p:cNvSpPr/>
              <p:nvPr/>
            </p:nvSpPr>
            <p:spPr>
              <a:xfrm>
                <a:off x="3080025" y="3915925"/>
                <a:ext cx="138650" cy="1235700"/>
              </a:xfrm>
              <a:custGeom>
                <a:rect b="b" l="l" r="r" t="t"/>
                <a:pathLst>
                  <a:path extrusionOk="0" fill="none" h="49428" w="5546">
                    <a:moveTo>
                      <a:pt x="832" y="1"/>
                    </a:moveTo>
                    <a:cubicBezTo>
                      <a:pt x="1565" y="5031"/>
                      <a:pt x="3684" y="9506"/>
                      <a:pt x="4654" y="14437"/>
                    </a:cubicBezTo>
                    <a:cubicBezTo>
                      <a:pt x="5466" y="18556"/>
                      <a:pt x="4416" y="22279"/>
                      <a:pt x="3050" y="26100"/>
                    </a:cubicBezTo>
                    <a:cubicBezTo>
                      <a:pt x="1802" y="29566"/>
                      <a:pt x="0" y="34200"/>
                      <a:pt x="1723" y="37724"/>
                    </a:cubicBezTo>
                    <a:cubicBezTo>
                      <a:pt x="2258" y="38814"/>
                      <a:pt x="3406" y="39328"/>
                      <a:pt x="3981" y="40437"/>
                    </a:cubicBezTo>
                    <a:cubicBezTo>
                      <a:pt x="5545" y="43487"/>
                      <a:pt x="4317" y="46279"/>
                      <a:pt x="3585" y="49428"/>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3"/>
              <p:cNvSpPr/>
              <p:nvPr/>
            </p:nvSpPr>
            <p:spPr>
              <a:xfrm>
                <a:off x="2952800" y="3951075"/>
                <a:ext cx="240125" cy="1235200"/>
              </a:xfrm>
              <a:custGeom>
                <a:rect b="b" l="l" r="r" t="t"/>
                <a:pathLst>
                  <a:path extrusionOk="0" fill="none" h="49408" w="9605">
                    <a:moveTo>
                      <a:pt x="3664" y="1"/>
                    </a:moveTo>
                    <a:cubicBezTo>
                      <a:pt x="4535" y="4654"/>
                      <a:pt x="7188" y="8199"/>
                      <a:pt x="8396" y="12674"/>
                    </a:cubicBezTo>
                    <a:cubicBezTo>
                      <a:pt x="9604" y="17150"/>
                      <a:pt x="7525" y="20892"/>
                      <a:pt x="5248" y="24556"/>
                    </a:cubicBezTo>
                    <a:cubicBezTo>
                      <a:pt x="3129" y="27982"/>
                      <a:pt x="0" y="32873"/>
                      <a:pt x="2792" y="36695"/>
                    </a:cubicBezTo>
                    <a:cubicBezTo>
                      <a:pt x="3703" y="37942"/>
                      <a:pt x="5228" y="38477"/>
                      <a:pt x="6178" y="39705"/>
                    </a:cubicBezTo>
                    <a:cubicBezTo>
                      <a:pt x="8654" y="42834"/>
                      <a:pt x="7426" y="45843"/>
                      <a:pt x="6733" y="49408"/>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3"/>
              <p:cNvSpPr/>
              <p:nvPr/>
            </p:nvSpPr>
            <p:spPr>
              <a:xfrm>
                <a:off x="2834975" y="3978300"/>
                <a:ext cx="330225" cy="1249575"/>
              </a:xfrm>
              <a:custGeom>
                <a:rect b="b" l="l" r="r" t="t"/>
                <a:pathLst>
                  <a:path extrusionOk="0" fill="none" h="49983" w="13209">
                    <a:moveTo>
                      <a:pt x="6119" y="1"/>
                    </a:moveTo>
                    <a:cubicBezTo>
                      <a:pt x="7129" y="4496"/>
                      <a:pt x="10357" y="7031"/>
                      <a:pt x="11664" y="11209"/>
                    </a:cubicBezTo>
                    <a:cubicBezTo>
                      <a:pt x="13208" y="16080"/>
                      <a:pt x="10040" y="19883"/>
                      <a:pt x="7109" y="23348"/>
                    </a:cubicBezTo>
                    <a:cubicBezTo>
                      <a:pt x="4159" y="26853"/>
                      <a:pt x="0" y="31724"/>
                      <a:pt x="3683" y="36041"/>
                    </a:cubicBezTo>
                    <a:cubicBezTo>
                      <a:pt x="4911" y="37467"/>
                      <a:pt x="6812" y="38081"/>
                      <a:pt x="8159" y="39428"/>
                    </a:cubicBezTo>
                    <a:cubicBezTo>
                      <a:pt x="11387" y="42695"/>
                      <a:pt x="10238" y="45903"/>
                      <a:pt x="9624" y="4998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3"/>
              <p:cNvSpPr/>
              <p:nvPr/>
            </p:nvSpPr>
            <p:spPr>
              <a:xfrm>
                <a:off x="2725550" y="3996625"/>
                <a:ext cx="395575" cy="1278775"/>
              </a:xfrm>
              <a:custGeom>
                <a:rect b="b" l="l" r="r" t="t"/>
                <a:pathLst>
                  <a:path extrusionOk="0" fill="none" h="51151" w="15823">
                    <a:moveTo>
                      <a:pt x="8239" y="1"/>
                    </a:moveTo>
                    <a:cubicBezTo>
                      <a:pt x="9328" y="4615"/>
                      <a:pt x="13506" y="6456"/>
                      <a:pt x="14575" y="10734"/>
                    </a:cubicBezTo>
                    <a:cubicBezTo>
                      <a:pt x="15823" y="15664"/>
                      <a:pt x="11981" y="19387"/>
                      <a:pt x="8714" y="22516"/>
                    </a:cubicBezTo>
                    <a:cubicBezTo>
                      <a:pt x="5585" y="25506"/>
                      <a:pt x="1" y="30813"/>
                      <a:pt x="3803" y="35328"/>
                    </a:cubicBezTo>
                    <a:cubicBezTo>
                      <a:pt x="5486" y="37368"/>
                      <a:pt x="8496" y="37962"/>
                      <a:pt x="10318" y="39942"/>
                    </a:cubicBezTo>
                    <a:cubicBezTo>
                      <a:pt x="13704" y="43625"/>
                      <a:pt x="12952" y="45883"/>
                      <a:pt x="12239" y="5115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3"/>
              <p:cNvSpPr/>
              <p:nvPr/>
            </p:nvSpPr>
            <p:spPr>
              <a:xfrm>
                <a:off x="2613175" y="4003050"/>
                <a:ext cx="485675" cy="1325825"/>
              </a:xfrm>
              <a:custGeom>
                <a:rect b="b" l="l" r="r" t="t"/>
                <a:pathLst>
                  <a:path extrusionOk="0" fill="none" h="53033" w="19427">
                    <a:moveTo>
                      <a:pt x="10437" y="1"/>
                    </a:moveTo>
                    <a:cubicBezTo>
                      <a:pt x="11605" y="4991"/>
                      <a:pt x="15328" y="5367"/>
                      <a:pt x="17130" y="9546"/>
                    </a:cubicBezTo>
                    <a:cubicBezTo>
                      <a:pt x="19427" y="14912"/>
                      <a:pt x="14060" y="19071"/>
                      <a:pt x="10496" y="22160"/>
                    </a:cubicBezTo>
                    <a:cubicBezTo>
                      <a:pt x="6793" y="25408"/>
                      <a:pt x="1" y="31131"/>
                      <a:pt x="5446" y="35962"/>
                    </a:cubicBezTo>
                    <a:cubicBezTo>
                      <a:pt x="7189" y="37507"/>
                      <a:pt x="9605" y="38319"/>
                      <a:pt x="11446" y="39745"/>
                    </a:cubicBezTo>
                    <a:cubicBezTo>
                      <a:pt x="16476" y="43586"/>
                      <a:pt x="15843" y="47072"/>
                      <a:pt x="15090" y="5303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3"/>
              <p:cNvSpPr/>
              <p:nvPr/>
            </p:nvSpPr>
            <p:spPr>
              <a:xfrm>
                <a:off x="2545350" y="3996125"/>
                <a:ext cx="504500" cy="1393625"/>
              </a:xfrm>
              <a:custGeom>
                <a:rect b="b" l="l" r="r" t="t"/>
                <a:pathLst>
                  <a:path extrusionOk="0" fill="none" h="55745" w="20180">
                    <a:moveTo>
                      <a:pt x="10833" y="1"/>
                    </a:moveTo>
                    <a:cubicBezTo>
                      <a:pt x="11961" y="5387"/>
                      <a:pt x="16377" y="5347"/>
                      <a:pt x="18100" y="9882"/>
                    </a:cubicBezTo>
                    <a:cubicBezTo>
                      <a:pt x="20179" y="15308"/>
                      <a:pt x="14179" y="19605"/>
                      <a:pt x="10595" y="22417"/>
                    </a:cubicBezTo>
                    <a:cubicBezTo>
                      <a:pt x="6219" y="25843"/>
                      <a:pt x="1" y="30576"/>
                      <a:pt x="4694" y="36140"/>
                    </a:cubicBezTo>
                    <a:cubicBezTo>
                      <a:pt x="6714" y="38556"/>
                      <a:pt x="10021" y="39507"/>
                      <a:pt x="12417" y="41487"/>
                    </a:cubicBezTo>
                    <a:cubicBezTo>
                      <a:pt x="17605" y="45725"/>
                      <a:pt x="17031" y="49467"/>
                      <a:pt x="16219" y="55745"/>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3"/>
              <p:cNvSpPr/>
              <p:nvPr/>
            </p:nvSpPr>
            <p:spPr>
              <a:xfrm>
                <a:off x="4659275" y="3698100"/>
                <a:ext cx="1333200" cy="1738675"/>
              </a:xfrm>
              <a:custGeom>
                <a:rect b="b" l="l" r="r" t="t"/>
                <a:pathLst>
                  <a:path extrusionOk="0" fill="none" h="69547" w="53328">
                    <a:moveTo>
                      <a:pt x="198" y="14476"/>
                    </a:moveTo>
                    <a:cubicBezTo>
                      <a:pt x="7485" y="14853"/>
                      <a:pt x="10872" y="13961"/>
                      <a:pt x="14555" y="8021"/>
                    </a:cubicBezTo>
                    <a:cubicBezTo>
                      <a:pt x="18832" y="1090"/>
                      <a:pt x="24595" y="317"/>
                      <a:pt x="32595" y="1"/>
                    </a:cubicBezTo>
                    <a:cubicBezTo>
                      <a:pt x="30021" y="2020"/>
                      <a:pt x="25288" y="4476"/>
                      <a:pt x="26516" y="8377"/>
                    </a:cubicBezTo>
                    <a:cubicBezTo>
                      <a:pt x="27228" y="10635"/>
                      <a:pt x="29684" y="11605"/>
                      <a:pt x="31644" y="12615"/>
                    </a:cubicBezTo>
                    <a:cubicBezTo>
                      <a:pt x="36536" y="15130"/>
                      <a:pt x="42437" y="15981"/>
                      <a:pt x="46991" y="19110"/>
                    </a:cubicBezTo>
                    <a:cubicBezTo>
                      <a:pt x="53328" y="23486"/>
                      <a:pt x="47506" y="30675"/>
                      <a:pt x="44278" y="35427"/>
                    </a:cubicBezTo>
                    <a:cubicBezTo>
                      <a:pt x="42318" y="38299"/>
                      <a:pt x="40001" y="41328"/>
                      <a:pt x="39011" y="44734"/>
                    </a:cubicBezTo>
                    <a:cubicBezTo>
                      <a:pt x="38357" y="46972"/>
                      <a:pt x="38932" y="49883"/>
                      <a:pt x="37347" y="51745"/>
                    </a:cubicBezTo>
                    <a:cubicBezTo>
                      <a:pt x="34496" y="55052"/>
                      <a:pt x="29030" y="52933"/>
                      <a:pt x="28991" y="58972"/>
                    </a:cubicBezTo>
                    <a:cubicBezTo>
                      <a:pt x="22812" y="58081"/>
                      <a:pt x="15961" y="56596"/>
                      <a:pt x="11050" y="61349"/>
                    </a:cubicBezTo>
                    <a:cubicBezTo>
                      <a:pt x="7149" y="65091"/>
                      <a:pt x="5446" y="67705"/>
                      <a:pt x="0" y="69547"/>
                    </a:cubicBezTo>
                    <a:cubicBezTo>
                      <a:pt x="376" y="64200"/>
                      <a:pt x="2139" y="59468"/>
                      <a:pt x="2911" y="54220"/>
                    </a:cubicBezTo>
                    <a:cubicBezTo>
                      <a:pt x="3406" y="50814"/>
                      <a:pt x="3327" y="47586"/>
                      <a:pt x="4258" y="44437"/>
                    </a:cubicBezTo>
                    <a:cubicBezTo>
                      <a:pt x="7208" y="34457"/>
                      <a:pt x="1050" y="24556"/>
                      <a:pt x="198" y="14476"/>
                    </a:cubicBezTo>
                    <a:close/>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3"/>
              <p:cNvSpPr/>
              <p:nvPr/>
            </p:nvSpPr>
            <p:spPr>
              <a:xfrm>
                <a:off x="4661750" y="5074875"/>
                <a:ext cx="728750" cy="304000"/>
              </a:xfrm>
              <a:custGeom>
                <a:rect b="b" l="l" r="r" t="t"/>
                <a:pathLst>
                  <a:path extrusionOk="0" fill="none" h="12160" w="29150">
                    <a:moveTo>
                      <a:pt x="0" y="12159"/>
                    </a:moveTo>
                    <a:cubicBezTo>
                      <a:pt x="5327" y="10476"/>
                      <a:pt x="7446" y="7842"/>
                      <a:pt x="11466" y="4377"/>
                    </a:cubicBezTo>
                    <a:cubicBezTo>
                      <a:pt x="16555" y="0"/>
                      <a:pt x="22911" y="1070"/>
                      <a:pt x="29149" y="186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3"/>
              <p:cNvSpPr/>
              <p:nvPr/>
            </p:nvSpPr>
            <p:spPr>
              <a:xfrm>
                <a:off x="4667675" y="5050125"/>
                <a:ext cx="739650" cy="277250"/>
              </a:xfrm>
              <a:custGeom>
                <a:rect b="b" l="l" r="r" t="t"/>
                <a:pathLst>
                  <a:path extrusionOk="0" fill="none" h="11090" w="29586">
                    <a:moveTo>
                      <a:pt x="1" y="11090"/>
                    </a:moveTo>
                    <a:cubicBezTo>
                      <a:pt x="5209" y="9585"/>
                      <a:pt x="7862" y="7050"/>
                      <a:pt x="12041" y="3941"/>
                    </a:cubicBezTo>
                    <a:cubicBezTo>
                      <a:pt x="17348" y="0"/>
                      <a:pt x="23308" y="733"/>
                      <a:pt x="29586" y="1446"/>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3"/>
              <p:cNvSpPr/>
              <p:nvPr/>
            </p:nvSpPr>
            <p:spPr>
              <a:xfrm>
                <a:off x="4676100" y="5035275"/>
                <a:ext cx="756475" cy="246075"/>
              </a:xfrm>
              <a:custGeom>
                <a:rect b="b" l="l" r="r" t="t"/>
                <a:pathLst>
                  <a:path extrusionOk="0" fill="none" h="9843" w="30259">
                    <a:moveTo>
                      <a:pt x="0" y="9842"/>
                    </a:moveTo>
                    <a:cubicBezTo>
                      <a:pt x="5149" y="8535"/>
                      <a:pt x="8337" y="6119"/>
                      <a:pt x="12714" y="3426"/>
                    </a:cubicBezTo>
                    <a:cubicBezTo>
                      <a:pt x="18258" y="0"/>
                      <a:pt x="23961" y="475"/>
                      <a:pt x="30258" y="110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3"/>
              <p:cNvSpPr/>
              <p:nvPr/>
            </p:nvSpPr>
            <p:spPr>
              <a:xfrm>
                <a:off x="4686500" y="5026850"/>
                <a:ext cx="776775" cy="211425"/>
              </a:xfrm>
              <a:custGeom>
                <a:rect b="b" l="l" r="r" t="t"/>
                <a:pathLst>
                  <a:path extrusionOk="0" fill="none" h="8457" w="31071">
                    <a:moveTo>
                      <a:pt x="0" y="8456"/>
                    </a:moveTo>
                    <a:cubicBezTo>
                      <a:pt x="5109" y="7347"/>
                      <a:pt x="8891" y="5209"/>
                      <a:pt x="13466" y="2892"/>
                    </a:cubicBezTo>
                    <a:cubicBezTo>
                      <a:pt x="19169" y="1"/>
                      <a:pt x="24813" y="278"/>
                      <a:pt x="31070" y="85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3"/>
              <p:cNvSpPr/>
              <p:nvPr/>
            </p:nvSpPr>
            <p:spPr>
              <a:xfrm>
                <a:off x="4697875" y="5021900"/>
                <a:ext cx="799050" cy="175275"/>
              </a:xfrm>
              <a:custGeom>
                <a:rect b="b" l="l" r="r" t="t"/>
                <a:pathLst>
                  <a:path extrusionOk="0" fill="none" h="7011" w="31962">
                    <a:moveTo>
                      <a:pt x="1" y="7011"/>
                    </a:moveTo>
                    <a:cubicBezTo>
                      <a:pt x="5149" y="6100"/>
                      <a:pt x="9427" y="4238"/>
                      <a:pt x="14239" y="2337"/>
                    </a:cubicBezTo>
                    <a:cubicBezTo>
                      <a:pt x="20120" y="1"/>
                      <a:pt x="25704" y="100"/>
                      <a:pt x="31962" y="63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3"/>
              <p:cNvSpPr/>
              <p:nvPr/>
            </p:nvSpPr>
            <p:spPr>
              <a:xfrm>
                <a:off x="4709275" y="5015475"/>
                <a:ext cx="821825" cy="141100"/>
              </a:xfrm>
              <a:custGeom>
                <a:rect b="b" l="l" r="r" t="t"/>
                <a:pathLst>
                  <a:path extrusionOk="0" fill="none" h="5644" w="32873">
                    <a:moveTo>
                      <a:pt x="0" y="5644"/>
                    </a:moveTo>
                    <a:cubicBezTo>
                      <a:pt x="5248" y="4911"/>
                      <a:pt x="9981" y="3386"/>
                      <a:pt x="15010" y="1862"/>
                    </a:cubicBezTo>
                    <a:cubicBezTo>
                      <a:pt x="21030" y="40"/>
                      <a:pt x="26634" y="0"/>
                      <a:pt x="32872" y="475"/>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3"/>
              <p:cNvSpPr/>
              <p:nvPr/>
            </p:nvSpPr>
            <p:spPr>
              <a:xfrm>
                <a:off x="4720150" y="4994175"/>
                <a:ext cx="842625" cy="120325"/>
              </a:xfrm>
              <a:custGeom>
                <a:rect b="b" l="l" r="r" t="t"/>
                <a:pathLst>
                  <a:path extrusionOk="0" fill="none" h="4813" w="33705">
                    <a:moveTo>
                      <a:pt x="1" y="4813"/>
                    </a:moveTo>
                    <a:cubicBezTo>
                      <a:pt x="11605" y="3624"/>
                      <a:pt x="21863" y="1"/>
                      <a:pt x="33704" y="81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3"/>
              <p:cNvSpPr/>
              <p:nvPr/>
            </p:nvSpPr>
            <p:spPr>
              <a:xfrm>
                <a:off x="4729075" y="4977350"/>
                <a:ext cx="860925" cy="92100"/>
              </a:xfrm>
              <a:custGeom>
                <a:rect b="b" l="l" r="r" t="t"/>
                <a:pathLst>
                  <a:path extrusionOk="0" fill="none" h="3684" w="34437">
                    <a:moveTo>
                      <a:pt x="0" y="3684"/>
                    </a:moveTo>
                    <a:cubicBezTo>
                      <a:pt x="11664" y="2911"/>
                      <a:pt x="22674" y="0"/>
                      <a:pt x="34437" y="67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3"/>
              <p:cNvSpPr/>
              <p:nvPr/>
            </p:nvSpPr>
            <p:spPr>
              <a:xfrm>
                <a:off x="4736000" y="4952600"/>
                <a:ext cx="873800" cy="67350"/>
              </a:xfrm>
              <a:custGeom>
                <a:rect b="b" l="l" r="r" t="t"/>
                <a:pathLst>
                  <a:path extrusionOk="0" fill="none" h="2694" w="34952">
                    <a:moveTo>
                      <a:pt x="0" y="2693"/>
                    </a:moveTo>
                    <a:cubicBezTo>
                      <a:pt x="11743" y="2258"/>
                      <a:pt x="23189" y="0"/>
                      <a:pt x="34952" y="416"/>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3"/>
              <p:cNvSpPr/>
              <p:nvPr/>
            </p:nvSpPr>
            <p:spPr>
              <a:xfrm>
                <a:off x="4739950" y="4916450"/>
                <a:ext cx="880250" cy="47550"/>
              </a:xfrm>
              <a:custGeom>
                <a:rect b="b" l="l" r="r" t="t"/>
                <a:pathLst>
                  <a:path extrusionOk="0" fill="none" h="1902" w="35210">
                    <a:moveTo>
                      <a:pt x="1" y="1902"/>
                    </a:moveTo>
                    <a:cubicBezTo>
                      <a:pt x="11763" y="1763"/>
                      <a:pt x="23427" y="1"/>
                      <a:pt x="35210" y="2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3"/>
              <p:cNvSpPr/>
              <p:nvPr/>
            </p:nvSpPr>
            <p:spPr>
              <a:xfrm>
                <a:off x="4740450" y="4857050"/>
                <a:ext cx="884200" cy="64875"/>
              </a:xfrm>
              <a:custGeom>
                <a:rect b="b" l="l" r="r" t="t"/>
                <a:pathLst>
                  <a:path extrusionOk="0" fill="none" h="2595" w="35368">
                    <a:moveTo>
                      <a:pt x="1" y="1961"/>
                    </a:moveTo>
                    <a:cubicBezTo>
                      <a:pt x="11882" y="2594"/>
                      <a:pt x="23526" y="20"/>
                      <a:pt x="35368"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3"/>
              <p:cNvSpPr/>
              <p:nvPr/>
            </p:nvSpPr>
            <p:spPr>
              <a:xfrm>
                <a:off x="4742925" y="4796150"/>
                <a:ext cx="898075" cy="106475"/>
              </a:xfrm>
              <a:custGeom>
                <a:rect b="b" l="l" r="r" t="t"/>
                <a:pathLst>
                  <a:path extrusionOk="0" fill="none" h="4259" w="35923">
                    <a:moveTo>
                      <a:pt x="1" y="2753"/>
                    </a:moveTo>
                    <a:cubicBezTo>
                      <a:pt x="12140" y="4258"/>
                      <a:pt x="23803" y="1"/>
                      <a:pt x="35922"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3"/>
              <p:cNvSpPr/>
              <p:nvPr/>
            </p:nvSpPr>
            <p:spPr>
              <a:xfrm>
                <a:off x="4747875" y="4735250"/>
                <a:ext cx="920850" cy="161925"/>
              </a:xfrm>
              <a:custGeom>
                <a:rect b="b" l="l" r="r" t="t"/>
                <a:pathLst>
                  <a:path extrusionOk="0" fill="none" h="6477" w="36834">
                    <a:moveTo>
                      <a:pt x="1" y="4120"/>
                    </a:moveTo>
                    <a:cubicBezTo>
                      <a:pt x="12575" y="6476"/>
                      <a:pt x="24318" y="159"/>
                      <a:pt x="36833"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3"/>
              <p:cNvSpPr/>
              <p:nvPr/>
            </p:nvSpPr>
            <p:spPr>
              <a:xfrm>
                <a:off x="4754325" y="4674850"/>
                <a:ext cx="950025" cy="223800"/>
              </a:xfrm>
              <a:custGeom>
                <a:rect b="b" l="l" r="r" t="t"/>
                <a:pathLst>
                  <a:path extrusionOk="0" fill="none" h="8952" w="38001">
                    <a:moveTo>
                      <a:pt x="0" y="5902"/>
                    </a:moveTo>
                    <a:cubicBezTo>
                      <a:pt x="13090" y="8952"/>
                      <a:pt x="25011" y="456"/>
                      <a:pt x="38001"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3"/>
              <p:cNvSpPr/>
              <p:nvPr/>
            </p:nvSpPr>
            <p:spPr>
              <a:xfrm>
                <a:off x="4761750" y="4613975"/>
                <a:ext cx="983200" cy="293100"/>
              </a:xfrm>
              <a:custGeom>
                <a:rect b="b" l="l" r="r" t="t"/>
                <a:pathLst>
                  <a:path extrusionOk="0" fill="none" h="11724" w="39328">
                    <a:moveTo>
                      <a:pt x="0" y="7961"/>
                    </a:moveTo>
                    <a:cubicBezTo>
                      <a:pt x="13585" y="11723"/>
                      <a:pt x="25922" y="832"/>
                      <a:pt x="39328"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3"/>
              <p:cNvSpPr/>
              <p:nvPr/>
            </p:nvSpPr>
            <p:spPr>
              <a:xfrm>
                <a:off x="4769675" y="4553575"/>
                <a:ext cx="1017350" cy="364875"/>
              </a:xfrm>
              <a:custGeom>
                <a:rect b="b" l="l" r="r" t="t"/>
                <a:pathLst>
                  <a:path extrusionOk="0" fill="none" h="14595" w="40694">
                    <a:moveTo>
                      <a:pt x="0" y="10060"/>
                    </a:moveTo>
                    <a:cubicBezTo>
                      <a:pt x="14080" y="14595"/>
                      <a:pt x="26852" y="1228"/>
                      <a:pt x="40694"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3"/>
              <p:cNvSpPr/>
              <p:nvPr/>
            </p:nvSpPr>
            <p:spPr>
              <a:xfrm>
                <a:off x="4777100" y="4492675"/>
                <a:ext cx="1050025" cy="435675"/>
              </a:xfrm>
              <a:custGeom>
                <a:rect b="b" l="l" r="r" t="t"/>
                <a:pathLst>
                  <a:path extrusionOk="0" fill="none" h="17427" w="42001">
                    <a:moveTo>
                      <a:pt x="0" y="12120"/>
                    </a:moveTo>
                    <a:cubicBezTo>
                      <a:pt x="14495" y="17427"/>
                      <a:pt x="27822" y="1585"/>
                      <a:pt x="42001"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3"/>
              <p:cNvSpPr/>
              <p:nvPr/>
            </p:nvSpPr>
            <p:spPr>
              <a:xfrm>
                <a:off x="4784025" y="4431775"/>
                <a:ext cx="1078750" cy="508475"/>
              </a:xfrm>
              <a:custGeom>
                <a:rect b="b" l="l" r="r" t="t"/>
                <a:pathLst>
                  <a:path extrusionOk="0" fill="none" h="20339" w="43150">
                    <a:moveTo>
                      <a:pt x="0" y="13902"/>
                    </a:moveTo>
                    <a:cubicBezTo>
                      <a:pt x="15545" y="20338"/>
                      <a:pt x="28041" y="555"/>
                      <a:pt x="43150"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3"/>
              <p:cNvSpPr/>
              <p:nvPr/>
            </p:nvSpPr>
            <p:spPr>
              <a:xfrm>
                <a:off x="4788475" y="4371400"/>
                <a:ext cx="1102025" cy="566375"/>
              </a:xfrm>
              <a:custGeom>
                <a:rect b="b" l="l" r="r" t="t"/>
                <a:pathLst>
                  <a:path extrusionOk="0" fill="none" h="22655" w="44081">
                    <a:moveTo>
                      <a:pt x="0" y="15268"/>
                    </a:moveTo>
                    <a:cubicBezTo>
                      <a:pt x="15823" y="22654"/>
                      <a:pt x="28694" y="574"/>
                      <a:pt x="44081"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3"/>
              <p:cNvSpPr/>
              <p:nvPr/>
            </p:nvSpPr>
            <p:spPr>
              <a:xfrm>
                <a:off x="4790950" y="4310500"/>
                <a:ext cx="1116375" cy="611425"/>
              </a:xfrm>
              <a:custGeom>
                <a:rect b="b" l="l" r="r" t="t"/>
                <a:pathLst>
                  <a:path extrusionOk="0" fill="none" h="24457" w="44655">
                    <a:moveTo>
                      <a:pt x="1" y="16060"/>
                    </a:moveTo>
                    <a:cubicBezTo>
                      <a:pt x="16001" y="24456"/>
                      <a:pt x="29051" y="377"/>
                      <a:pt x="44655"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3"/>
              <p:cNvSpPr/>
              <p:nvPr/>
            </p:nvSpPr>
            <p:spPr>
              <a:xfrm>
                <a:off x="4791450" y="4250100"/>
                <a:ext cx="1116375" cy="625275"/>
              </a:xfrm>
              <a:custGeom>
                <a:rect b="b" l="l" r="r" t="t"/>
                <a:pathLst>
                  <a:path extrusionOk="0" fill="none" h="25011" w="44655">
                    <a:moveTo>
                      <a:pt x="0" y="16199"/>
                    </a:moveTo>
                    <a:cubicBezTo>
                      <a:pt x="15822" y="25011"/>
                      <a:pt x="29090" y="416"/>
                      <a:pt x="44655"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3"/>
              <p:cNvSpPr/>
              <p:nvPr/>
            </p:nvSpPr>
            <p:spPr>
              <a:xfrm>
                <a:off x="4787000" y="4192175"/>
                <a:ext cx="1080725" cy="605475"/>
              </a:xfrm>
              <a:custGeom>
                <a:rect b="b" l="l" r="r" t="t"/>
                <a:pathLst>
                  <a:path extrusionOk="0" fill="none" h="24219" w="43229">
                    <a:moveTo>
                      <a:pt x="0" y="16159"/>
                    </a:moveTo>
                    <a:cubicBezTo>
                      <a:pt x="16119" y="24219"/>
                      <a:pt x="27407" y="1"/>
                      <a:pt x="43229" y="17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3"/>
              <p:cNvSpPr/>
              <p:nvPr/>
            </p:nvSpPr>
            <p:spPr>
              <a:xfrm>
                <a:off x="4776600" y="4150100"/>
                <a:ext cx="1013400" cy="475275"/>
              </a:xfrm>
              <a:custGeom>
                <a:rect b="b" l="l" r="r" t="t"/>
                <a:pathLst>
                  <a:path extrusionOk="0" fill="none" h="19011" w="40536">
                    <a:moveTo>
                      <a:pt x="0" y="15466"/>
                    </a:moveTo>
                    <a:cubicBezTo>
                      <a:pt x="7743" y="19011"/>
                      <a:pt x="13307" y="15288"/>
                      <a:pt x="19565" y="10595"/>
                    </a:cubicBezTo>
                    <a:cubicBezTo>
                      <a:pt x="26100" y="5703"/>
                      <a:pt x="32100" y="713"/>
                      <a:pt x="40536"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3"/>
              <p:cNvSpPr/>
              <p:nvPr/>
            </p:nvSpPr>
            <p:spPr>
              <a:xfrm>
                <a:off x="4761750" y="4108025"/>
                <a:ext cx="927275" cy="446550"/>
              </a:xfrm>
              <a:custGeom>
                <a:rect b="b" l="l" r="r" t="t"/>
                <a:pathLst>
                  <a:path extrusionOk="0" fill="none" h="17862" w="37091">
                    <a:moveTo>
                      <a:pt x="0" y="14773"/>
                    </a:moveTo>
                    <a:cubicBezTo>
                      <a:pt x="7485" y="17862"/>
                      <a:pt x="11941" y="14773"/>
                      <a:pt x="17723" y="9981"/>
                    </a:cubicBezTo>
                    <a:cubicBezTo>
                      <a:pt x="23803" y="4931"/>
                      <a:pt x="28912" y="614"/>
                      <a:pt x="37090"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3"/>
              <p:cNvSpPr/>
              <p:nvPr/>
            </p:nvSpPr>
            <p:spPr>
              <a:xfrm>
                <a:off x="4743925" y="4066925"/>
                <a:ext cx="834700" cy="417350"/>
              </a:xfrm>
              <a:custGeom>
                <a:rect b="b" l="l" r="r" t="t"/>
                <a:pathLst>
                  <a:path extrusionOk="0" fill="none" h="16694" w="33388">
                    <a:moveTo>
                      <a:pt x="0" y="14001"/>
                    </a:moveTo>
                    <a:cubicBezTo>
                      <a:pt x="7030" y="16694"/>
                      <a:pt x="10694" y="14238"/>
                      <a:pt x="15763" y="9327"/>
                    </a:cubicBezTo>
                    <a:cubicBezTo>
                      <a:pt x="21149" y="4100"/>
                      <a:pt x="25605" y="476"/>
                      <a:pt x="33387"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3"/>
              <p:cNvSpPr/>
              <p:nvPr/>
            </p:nvSpPr>
            <p:spPr>
              <a:xfrm>
                <a:off x="4724600" y="4024850"/>
                <a:ext cx="747075" cy="390625"/>
              </a:xfrm>
              <a:custGeom>
                <a:rect b="b" l="l" r="r" t="t"/>
                <a:pathLst>
                  <a:path extrusionOk="0" fill="none" h="15625" w="29883">
                    <a:moveTo>
                      <a:pt x="1" y="13288"/>
                    </a:moveTo>
                    <a:cubicBezTo>
                      <a:pt x="6714" y="15624"/>
                      <a:pt x="9585" y="13624"/>
                      <a:pt x="13882" y="8713"/>
                    </a:cubicBezTo>
                    <a:cubicBezTo>
                      <a:pt x="18556" y="3367"/>
                      <a:pt x="22437" y="357"/>
                      <a:pt x="29883"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3"/>
              <p:cNvSpPr/>
              <p:nvPr/>
            </p:nvSpPr>
            <p:spPr>
              <a:xfrm>
                <a:off x="4705800" y="3978300"/>
                <a:ext cx="676775" cy="367375"/>
              </a:xfrm>
              <a:custGeom>
                <a:rect b="b" l="l" r="r" t="t"/>
                <a:pathLst>
                  <a:path extrusionOk="0" fill="none" h="14695" w="27071">
                    <a:moveTo>
                      <a:pt x="0" y="12754"/>
                    </a:moveTo>
                    <a:cubicBezTo>
                      <a:pt x="6397" y="14694"/>
                      <a:pt x="8674" y="13447"/>
                      <a:pt x="12357" y="8179"/>
                    </a:cubicBezTo>
                    <a:cubicBezTo>
                      <a:pt x="16357" y="2437"/>
                      <a:pt x="19783" y="298"/>
                      <a:pt x="27070"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3"/>
              <p:cNvSpPr/>
              <p:nvPr/>
            </p:nvSpPr>
            <p:spPr>
              <a:xfrm>
                <a:off x="4688975" y="3925325"/>
                <a:ext cx="635175" cy="349550"/>
              </a:xfrm>
              <a:custGeom>
                <a:rect b="b" l="l" r="r" t="t"/>
                <a:pathLst>
                  <a:path extrusionOk="0" fill="none" h="13982" w="25407">
                    <a:moveTo>
                      <a:pt x="0" y="12477"/>
                    </a:moveTo>
                    <a:cubicBezTo>
                      <a:pt x="6099" y="13982"/>
                      <a:pt x="8317" y="13011"/>
                      <a:pt x="11387" y="7783"/>
                    </a:cubicBezTo>
                    <a:cubicBezTo>
                      <a:pt x="14951" y="1684"/>
                      <a:pt x="18199" y="278"/>
                      <a:pt x="25407"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3"/>
              <p:cNvSpPr/>
              <p:nvPr/>
            </p:nvSpPr>
            <p:spPr>
              <a:xfrm>
                <a:off x="4675100" y="3862950"/>
                <a:ext cx="636175" cy="343600"/>
              </a:xfrm>
              <a:custGeom>
                <a:rect b="b" l="l" r="r" t="t"/>
                <a:pathLst>
                  <a:path extrusionOk="0" fill="none" h="13744" w="25447">
                    <a:moveTo>
                      <a:pt x="1" y="12575"/>
                    </a:moveTo>
                    <a:cubicBezTo>
                      <a:pt x="6199" y="13744"/>
                      <a:pt x="8417" y="12972"/>
                      <a:pt x="11249" y="7585"/>
                    </a:cubicBezTo>
                    <a:cubicBezTo>
                      <a:pt x="14595" y="1189"/>
                      <a:pt x="18120" y="239"/>
                      <a:pt x="25447"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3"/>
              <p:cNvSpPr/>
              <p:nvPr/>
            </p:nvSpPr>
            <p:spPr>
              <a:xfrm>
                <a:off x="4666200" y="3788200"/>
                <a:ext cx="690125" cy="348550"/>
              </a:xfrm>
              <a:custGeom>
                <a:rect b="b" l="l" r="r" t="t"/>
                <a:pathLst>
                  <a:path extrusionOk="0" fill="none" h="13942" w="27605">
                    <a:moveTo>
                      <a:pt x="0" y="13209"/>
                    </a:moveTo>
                    <a:cubicBezTo>
                      <a:pt x="6436" y="13942"/>
                      <a:pt x="9228" y="13308"/>
                      <a:pt x="12159" y="7625"/>
                    </a:cubicBezTo>
                    <a:cubicBezTo>
                      <a:pt x="15644" y="872"/>
                      <a:pt x="20100" y="278"/>
                      <a:pt x="27605"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3"/>
              <p:cNvSpPr/>
              <p:nvPr/>
            </p:nvSpPr>
            <p:spPr>
              <a:xfrm>
                <a:off x="5166200" y="3700575"/>
                <a:ext cx="764900" cy="1456000"/>
              </a:xfrm>
              <a:custGeom>
                <a:rect b="b" l="l" r="r" t="t"/>
                <a:pathLst>
                  <a:path extrusionOk="0" fill="none" h="58240" w="30596">
                    <a:moveTo>
                      <a:pt x="7862" y="1"/>
                    </a:moveTo>
                    <a:cubicBezTo>
                      <a:pt x="2516" y="4793"/>
                      <a:pt x="1" y="8100"/>
                      <a:pt x="7367" y="12159"/>
                    </a:cubicBezTo>
                    <a:cubicBezTo>
                      <a:pt x="12635" y="15051"/>
                      <a:pt x="19031" y="15922"/>
                      <a:pt x="24061" y="19268"/>
                    </a:cubicBezTo>
                    <a:cubicBezTo>
                      <a:pt x="30595" y="23645"/>
                      <a:pt x="24734" y="30774"/>
                      <a:pt x="21526" y="35487"/>
                    </a:cubicBezTo>
                    <a:cubicBezTo>
                      <a:pt x="19902" y="37883"/>
                      <a:pt x="18021" y="40279"/>
                      <a:pt x="16952" y="42992"/>
                    </a:cubicBezTo>
                    <a:cubicBezTo>
                      <a:pt x="16021" y="45388"/>
                      <a:pt x="16358" y="48933"/>
                      <a:pt x="14754" y="50952"/>
                    </a:cubicBezTo>
                    <a:cubicBezTo>
                      <a:pt x="11922" y="54477"/>
                      <a:pt x="4951" y="52121"/>
                      <a:pt x="4714" y="5824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3"/>
              <p:cNvSpPr/>
              <p:nvPr/>
            </p:nvSpPr>
            <p:spPr>
              <a:xfrm>
                <a:off x="5124125" y="3712450"/>
                <a:ext cx="728250" cy="1436200"/>
              </a:xfrm>
              <a:custGeom>
                <a:rect b="b" l="l" r="r" t="t"/>
                <a:pathLst>
                  <a:path extrusionOk="0" fill="none" h="57448" w="29130">
                    <a:moveTo>
                      <a:pt x="5941" y="1"/>
                    </a:moveTo>
                    <a:cubicBezTo>
                      <a:pt x="278" y="5823"/>
                      <a:pt x="1" y="8813"/>
                      <a:pt x="7585" y="12714"/>
                    </a:cubicBezTo>
                    <a:cubicBezTo>
                      <a:pt x="12436" y="15209"/>
                      <a:pt x="18476" y="16239"/>
                      <a:pt x="22853" y="19586"/>
                    </a:cubicBezTo>
                    <a:cubicBezTo>
                      <a:pt x="29130" y="24358"/>
                      <a:pt x="24318" y="30239"/>
                      <a:pt x="20734" y="35428"/>
                    </a:cubicBezTo>
                    <a:cubicBezTo>
                      <a:pt x="19050" y="37883"/>
                      <a:pt x="17130" y="40319"/>
                      <a:pt x="16100" y="43151"/>
                    </a:cubicBezTo>
                    <a:cubicBezTo>
                      <a:pt x="15169" y="45745"/>
                      <a:pt x="15605" y="48992"/>
                      <a:pt x="13367" y="50953"/>
                    </a:cubicBezTo>
                    <a:cubicBezTo>
                      <a:pt x="10120" y="53765"/>
                      <a:pt x="3763" y="51646"/>
                      <a:pt x="3070" y="57448"/>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3"/>
              <p:cNvSpPr/>
              <p:nvPr/>
            </p:nvSpPr>
            <p:spPr>
              <a:xfrm>
                <a:off x="5085500" y="3731775"/>
                <a:ext cx="698575" cy="1416875"/>
              </a:xfrm>
              <a:custGeom>
                <a:rect b="b" l="l" r="r" t="t"/>
                <a:pathLst>
                  <a:path extrusionOk="0" fill="none" h="56675" w="27943">
                    <a:moveTo>
                      <a:pt x="4635" y="0"/>
                    </a:moveTo>
                    <a:cubicBezTo>
                      <a:pt x="1209" y="1941"/>
                      <a:pt x="1" y="4634"/>
                      <a:pt x="971" y="8080"/>
                    </a:cubicBezTo>
                    <a:cubicBezTo>
                      <a:pt x="2813" y="10496"/>
                      <a:pt x="5308" y="12357"/>
                      <a:pt x="8160" y="13426"/>
                    </a:cubicBezTo>
                    <a:cubicBezTo>
                      <a:pt x="12615" y="15684"/>
                      <a:pt x="17803" y="16951"/>
                      <a:pt x="21843" y="19961"/>
                    </a:cubicBezTo>
                    <a:cubicBezTo>
                      <a:pt x="27942" y="24516"/>
                      <a:pt x="23051" y="30575"/>
                      <a:pt x="19764" y="35308"/>
                    </a:cubicBezTo>
                    <a:cubicBezTo>
                      <a:pt x="18021" y="37803"/>
                      <a:pt x="16140" y="40239"/>
                      <a:pt x="15150" y="43150"/>
                    </a:cubicBezTo>
                    <a:cubicBezTo>
                      <a:pt x="14417" y="45289"/>
                      <a:pt x="14675" y="47843"/>
                      <a:pt x="13130" y="49625"/>
                    </a:cubicBezTo>
                    <a:cubicBezTo>
                      <a:pt x="9981" y="53249"/>
                      <a:pt x="2932" y="50576"/>
                      <a:pt x="1862" y="56675"/>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3"/>
              <p:cNvSpPr/>
              <p:nvPr/>
            </p:nvSpPr>
            <p:spPr>
              <a:xfrm>
                <a:off x="5037500" y="3758000"/>
                <a:ext cx="662900" cy="1398075"/>
              </a:xfrm>
              <a:custGeom>
                <a:rect b="b" l="l" r="r" t="t"/>
                <a:pathLst>
                  <a:path extrusionOk="0" fill="none" h="55923" w="26516">
                    <a:moveTo>
                      <a:pt x="4337" y="1"/>
                    </a:moveTo>
                    <a:cubicBezTo>
                      <a:pt x="1010" y="2159"/>
                      <a:pt x="0" y="4912"/>
                      <a:pt x="1307" y="8298"/>
                    </a:cubicBezTo>
                    <a:cubicBezTo>
                      <a:pt x="3268" y="10773"/>
                      <a:pt x="5842" y="12694"/>
                      <a:pt x="8773" y="13922"/>
                    </a:cubicBezTo>
                    <a:cubicBezTo>
                      <a:pt x="13010" y="16199"/>
                      <a:pt x="18298" y="17625"/>
                      <a:pt x="21842" y="20991"/>
                    </a:cubicBezTo>
                    <a:cubicBezTo>
                      <a:pt x="26516" y="25447"/>
                      <a:pt x="22040" y="30972"/>
                      <a:pt x="19149" y="35111"/>
                    </a:cubicBezTo>
                    <a:cubicBezTo>
                      <a:pt x="17723" y="37150"/>
                      <a:pt x="16080" y="39150"/>
                      <a:pt x="15149" y="41487"/>
                    </a:cubicBezTo>
                    <a:cubicBezTo>
                      <a:pt x="14139" y="44081"/>
                      <a:pt x="14595" y="46933"/>
                      <a:pt x="12436" y="48953"/>
                    </a:cubicBezTo>
                    <a:cubicBezTo>
                      <a:pt x="9109" y="52042"/>
                      <a:pt x="2673" y="50259"/>
                      <a:pt x="1505" y="55923"/>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3"/>
              <p:cNvSpPr/>
              <p:nvPr/>
            </p:nvSpPr>
            <p:spPr>
              <a:xfrm>
                <a:off x="5001850" y="3789200"/>
                <a:ext cx="612400" cy="1378775"/>
              </a:xfrm>
              <a:custGeom>
                <a:rect b="b" l="l" r="r" t="t"/>
                <a:pathLst>
                  <a:path extrusionOk="0" fill="none" h="55151" w="24496">
                    <a:moveTo>
                      <a:pt x="4040" y="0"/>
                    </a:moveTo>
                    <a:cubicBezTo>
                      <a:pt x="852" y="2337"/>
                      <a:pt x="0" y="5189"/>
                      <a:pt x="1505" y="8535"/>
                    </a:cubicBezTo>
                    <a:cubicBezTo>
                      <a:pt x="2911" y="10456"/>
                      <a:pt x="4753" y="12001"/>
                      <a:pt x="6852" y="13090"/>
                    </a:cubicBezTo>
                    <a:cubicBezTo>
                      <a:pt x="10872" y="15941"/>
                      <a:pt x="16139" y="17308"/>
                      <a:pt x="19625" y="20872"/>
                    </a:cubicBezTo>
                    <a:cubicBezTo>
                      <a:pt x="24496" y="25843"/>
                      <a:pt x="21585" y="29981"/>
                      <a:pt x="18021" y="34813"/>
                    </a:cubicBezTo>
                    <a:cubicBezTo>
                      <a:pt x="16298" y="37150"/>
                      <a:pt x="14832" y="39269"/>
                      <a:pt x="13862" y="42021"/>
                    </a:cubicBezTo>
                    <a:cubicBezTo>
                      <a:pt x="13030" y="44338"/>
                      <a:pt x="13545" y="46338"/>
                      <a:pt x="11426" y="48219"/>
                    </a:cubicBezTo>
                    <a:cubicBezTo>
                      <a:pt x="8080" y="51190"/>
                      <a:pt x="2317" y="49586"/>
                      <a:pt x="1109" y="5515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3"/>
              <p:cNvSpPr/>
              <p:nvPr/>
            </p:nvSpPr>
            <p:spPr>
              <a:xfrm>
                <a:off x="4975125" y="3823850"/>
                <a:ext cx="567350" cy="1361950"/>
              </a:xfrm>
              <a:custGeom>
                <a:rect b="b" l="l" r="r" t="t"/>
                <a:pathLst>
                  <a:path extrusionOk="0" fill="none" h="54478" w="22694">
                    <a:moveTo>
                      <a:pt x="3802" y="0"/>
                    </a:moveTo>
                    <a:cubicBezTo>
                      <a:pt x="713" y="2535"/>
                      <a:pt x="0" y="5466"/>
                      <a:pt x="1644" y="8832"/>
                    </a:cubicBezTo>
                    <a:cubicBezTo>
                      <a:pt x="3050" y="10773"/>
                      <a:pt x="4871" y="12417"/>
                      <a:pt x="6951" y="13644"/>
                    </a:cubicBezTo>
                    <a:cubicBezTo>
                      <a:pt x="10258" y="16179"/>
                      <a:pt x="14337" y="17803"/>
                      <a:pt x="17426" y="20635"/>
                    </a:cubicBezTo>
                    <a:cubicBezTo>
                      <a:pt x="22694" y="25447"/>
                      <a:pt x="20040" y="29764"/>
                      <a:pt x="16535" y="34477"/>
                    </a:cubicBezTo>
                    <a:cubicBezTo>
                      <a:pt x="15169" y="36318"/>
                      <a:pt x="13802" y="37902"/>
                      <a:pt x="12990" y="40101"/>
                    </a:cubicBezTo>
                    <a:cubicBezTo>
                      <a:pt x="12139" y="42457"/>
                      <a:pt x="12614" y="44774"/>
                      <a:pt x="10812" y="46734"/>
                    </a:cubicBezTo>
                    <a:cubicBezTo>
                      <a:pt x="7347" y="50517"/>
                      <a:pt x="3069" y="49051"/>
                      <a:pt x="673" y="5447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3"/>
              <p:cNvSpPr/>
              <p:nvPr/>
            </p:nvSpPr>
            <p:spPr>
              <a:xfrm>
                <a:off x="4958775" y="3860975"/>
                <a:ext cx="496075" cy="1346100"/>
              </a:xfrm>
              <a:custGeom>
                <a:rect b="b" l="l" r="r" t="t"/>
                <a:pathLst>
                  <a:path extrusionOk="0" fill="none" h="53844" w="19843">
                    <a:moveTo>
                      <a:pt x="3426" y="1"/>
                    </a:moveTo>
                    <a:cubicBezTo>
                      <a:pt x="298" y="5605"/>
                      <a:pt x="1" y="8258"/>
                      <a:pt x="4674" y="12654"/>
                    </a:cubicBezTo>
                    <a:cubicBezTo>
                      <a:pt x="8199" y="15961"/>
                      <a:pt x="13169" y="18001"/>
                      <a:pt x="16239" y="21803"/>
                    </a:cubicBezTo>
                    <a:cubicBezTo>
                      <a:pt x="19843" y="26259"/>
                      <a:pt x="17744" y="30219"/>
                      <a:pt x="14654" y="34081"/>
                    </a:cubicBezTo>
                    <a:cubicBezTo>
                      <a:pt x="13308" y="35784"/>
                      <a:pt x="12120" y="37249"/>
                      <a:pt x="11446" y="39328"/>
                    </a:cubicBezTo>
                    <a:cubicBezTo>
                      <a:pt x="10832" y="41269"/>
                      <a:pt x="11110" y="43368"/>
                      <a:pt x="9842" y="45091"/>
                    </a:cubicBezTo>
                    <a:cubicBezTo>
                      <a:pt x="6872" y="49131"/>
                      <a:pt x="2199" y="48655"/>
                      <a:pt x="100" y="5384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3"/>
              <p:cNvSpPr/>
              <p:nvPr/>
            </p:nvSpPr>
            <p:spPr>
              <a:xfrm>
                <a:off x="4935025" y="3898600"/>
                <a:ext cx="435675" cy="1333225"/>
              </a:xfrm>
              <a:custGeom>
                <a:rect b="b" l="l" r="r" t="t"/>
                <a:pathLst>
                  <a:path extrusionOk="0" fill="none" h="53329" w="17427">
                    <a:moveTo>
                      <a:pt x="3505" y="1"/>
                    </a:moveTo>
                    <a:cubicBezTo>
                      <a:pt x="554" y="5823"/>
                      <a:pt x="416" y="8516"/>
                      <a:pt x="4871" y="13189"/>
                    </a:cubicBezTo>
                    <a:cubicBezTo>
                      <a:pt x="7941" y="16377"/>
                      <a:pt x="12971" y="19051"/>
                      <a:pt x="15149" y="23071"/>
                    </a:cubicBezTo>
                    <a:cubicBezTo>
                      <a:pt x="17426" y="27269"/>
                      <a:pt x="15644" y="30397"/>
                      <a:pt x="13070" y="33665"/>
                    </a:cubicBezTo>
                    <a:cubicBezTo>
                      <a:pt x="11723" y="35368"/>
                      <a:pt x="10792" y="36279"/>
                      <a:pt x="10099" y="38398"/>
                    </a:cubicBezTo>
                    <a:cubicBezTo>
                      <a:pt x="9426" y="40418"/>
                      <a:pt x="9862" y="42279"/>
                      <a:pt x="8495" y="44200"/>
                    </a:cubicBezTo>
                    <a:cubicBezTo>
                      <a:pt x="5703" y="48141"/>
                      <a:pt x="1802" y="48299"/>
                      <a:pt x="0" y="5332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3"/>
              <p:cNvSpPr/>
              <p:nvPr/>
            </p:nvSpPr>
            <p:spPr>
              <a:xfrm>
                <a:off x="4911750" y="3935250"/>
                <a:ext cx="377750" cy="1323325"/>
              </a:xfrm>
              <a:custGeom>
                <a:rect b="b" l="l" r="r" t="t"/>
                <a:pathLst>
                  <a:path extrusionOk="0" fill="none" h="52933" w="15110">
                    <a:moveTo>
                      <a:pt x="3624" y="0"/>
                    </a:moveTo>
                    <a:cubicBezTo>
                      <a:pt x="931" y="5644"/>
                      <a:pt x="693" y="8436"/>
                      <a:pt x="4575" y="13268"/>
                    </a:cubicBezTo>
                    <a:cubicBezTo>
                      <a:pt x="7228" y="16555"/>
                      <a:pt x="11624" y="19446"/>
                      <a:pt x="13367" y="23446"/>
                    </a:cubicBezTo>
                    <a:cubicBezTo>
                      <a:pt x="15110" y="27407"/>
                      <a:pt x="13981" y="30258"/>
                      <a:pt x="11466" y="33229"/>
                    </a:cubicBezTo>
                    <a:cubicBezTo>
                      <a:pt x="8773" y="36417"/>
                      <a:pt x="9565" y="39625"/>
                      <a:pt x="7545" y="43051"/>
                    </a:cubicBezTo>
                    <a:cubicBezTo>
                      <a:pt x="5129" y="47110"/>
                      <a:pt x="1485" y="48001"/>
                      <a:pt x="0" y="5293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3"/>
              <p:cNvSpPr/>
              <p:nvPr/>
            </p:nvSpPr>
            <p:spPr>
              <a:xfrm>
                <a:off x="4889475" y="3970400"/>
                <a:ext cx="320325" cy="1316375"/>
              </a:xfrm>
              <a:custGeom>
                <a:rect b="b" l="l" r="r" t="t"/>
                <a:pathLst>
                  <a:path extrusionOk="0" fill="none" h="52655" w="12813">
                    <a:moveTo>
                      <a:pt x="3624" y="0"/>
                    </a:moveTo>
                    <a:cubicBezTo>
                      <a:pt x="1149" y="5802"/>
                      <a:pt x="1050" y="8713"/>
                      <a:pt x="4594" y="13783"/>
                    </a:cubicBezTo>
                    <a:cubicBezTo>
                      <a:pt x="6733" y="16852"/>
                      <a:pt x="9684" y="19367"/>
                      <a:pt x="11090" y="22912"/>
                    </a:cubicBezTo>
                    <a:cubicBezTo>
                      <a:pt x="12812" y="27268"/>
                      <a:pt x="12397" y="29446"/>
                      <a:pt x="9842" y="32773"/>
                    </a:cubicBezTo>
                    <a:cubicBezTo>
                      <a:pt x="7406" y="35942"/>
                      <a:pt x="8179" y="39070"/>
                      <a:pt x="6317" y="42516"/>
                    </a:cubicBezTo>
                    <a:cubicBezTo>
                      <a:pt x="4179" y="46476"/>
                      <a:pt x="1169" y="47922"/>
                      <a:pt x="0" y="52655"/>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3"/>
              <p:cNvSpPr/>
              <p:nvPr/>
            </p:nvSpPr>
            <p:spPr>
              <a:xfrm>
                <a:off x="4866200" y="4002075"/>
                <a:ext cx="268350" cy="1313425"/>
              </a:xfrm>
              <a:custGeom>
                <a:rect b="b" l="l" r="r" t="t"/>
                <a:pathLst>
                  <a:path extrusionOk="0" fill="none" h="52537" w="10734">
                    <a:moveTo>
                      <a:pt x="3486" y="0"/>
                    </a:moveTo>
                    <a:cubicBezTo>
                      <a:pt x="1327" y="5585"/>
                      <a:pt x="1228" y="8634"/>
                      <a:pt x="4159" y="13743"/>
                    </a:cubicBezTo>
                    <a:cubicBezTo>
                      <a:pt x="5941" y="16872"/>
                      <a:pt x="8397" y="19565"/>
                      <a:pt x="9486" y="23050"/>
                    </a:cubicBezTo>
                    <a:cubicBezTo>
                      <a:pt x="10733" y="27051"/>
                      <a:pt x="10694" y="29367"/>
                      <a:pt x="8298" y="32298"/>
                    </a:cubicBezTo>
                    <a:cubicBezTo>
                      <a:pt x="5902" y="35249"/>
                      <a:pt x="6852" y="38081"/>
                      <a:pt x="5347" y="41566"/>
                    </a:cubicBezTo>
                    <a:cubicBezTo>
                      <a:pt x="3605" y="45665"/>
                      <a:pt x="892" y="47863"/>
                      <a:pt x="0" y="52536"/>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3"/>
              <p:cNvSpPr/>
              <p:nvPr/>
            </p:nvSpPr>
            <p:spPr>
              <a:xfrm>
                <a:off x="4840450" y="4028800"/>
                <a:ext cx="222325" cy="1314925"/>
              </a:xfrm>
              <a:custGeom>
                <a:rect b="b" l="l" r="r" t="t"/>
                <a:pathLst>
                  <a:path extrusionOk="0" fill="none" h="52597" w="8893">
                    <a:moveTo>
                      <a:pt x="3169" y="1"/>
                    </a:moveTo>
                    <a:cubicBezTo>
                      <a:pt x="1328" y="5704"/>
                      <a:pt x="1466" y="8951"/>
                      <a:pt x="4001" y="14219"/>
                    </a:cubicBezTo>
                    <a:cubicBezTo>
                      <a:pt x="5585" y="17486"/>
                      <a:pt x="7585" y="20417"/>
                      <a:pt x="8239" y="24061"/>
                    </a:cubicBezTo>
                    <a:cubicBezTo>
                      <a:pt x="8892" y="27605"/>
                      <a:pt x="8437" y="29209"/>
                      <a:pt x="6872" y="31843"/>
                    </a:cubicBezTo>
                    <a:cubicBezTo>
                      <a:pt x="6357" y="32734"/>
                      <a:pt x="5783" y="32853"/>
                      <a:pt x="5328" y="33942"/>
                    </a:cubicBezTo>
                    <a:cubicBezTo>
                      <a:pt x="4595" y="35804"/>
                      <a:pt x="5209" y="38239"/>
                      <a:pt x="4615" y="40239"/>
                    </a:cubicBezTo>
                    <a:cubicBezTo>
                      <a:pt x="3288" y="44794"/>
                      <a:pt x="694" y="47705"/>
                      <a:pt x="1" y="52596"/>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3"/>
              <p:cNvSpPr/>
              <p:nvPr/>
            </p:nvSpPr>
            <p:spPr>
              <a:xfrm>
                <a:off x="4809275" y="4049100"/>
                <a:ext cx="186150" cy="1321350"/>
              </a:xfrm>
              <a:custGeom>
                <a:rect b="b" l="l" r="r" t="t"/>
                <a:pathLst>
                  <a:path extrusionOk="0" fill="none" h="52854" w="7446">
                    <a:moveTo>
                      <a:pt x="2634" y="1"/>
                    </a:moveTo>
                    <a:cubicBezTo>
                      <a:pt x="1287" y="5446"/>
                      <a:pt x="1525" y="8912"/>
                      <a:pt x="3565" y="14021"/>
                    </a:cubicBezTo>
                    <a:cubicBezTo>
                      <a:pt x="4891" y="17308"/>
                      <a:pt x="6495" y="20358"/>
                      <a:pt x="6990" y="23922"/>
                    </a:cubicBezTo>
                    <a:cubicBezTo>
                      <a:pt x="7446" y="27209"/>
                      <a:pt x="7129" y="28972"/>
                      <a:pt x="5703" y="31407"/>
                    </a:cubicBezTo>
                    <a:cubicBezTo>
                      <a:pt x="4218" y="34001"/>
                      <a:pt x="4535" y="36417"/>
                      <a:pt x="3802" y="39685"/>
                    </a:cubicBezTo>
                    <a:cubicBezTo>
                      <a:pt x="2753" y="44378"/>
                      <a:pt x="515" y="47923"/>
                      <a:pt x="0" y="52853"/>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3"/>
              <p:cNvSpPr/>
              <p:nvPr/>
            </p:nvSpPr>
            <p:spPr>
              <a:xfrm>
                <a:off x="4771650" y="4061975"/>
                <a:ext cx="169825" cy="1333225"/>
              </a:xfrm>
              <a:custGeom>
                <a:rect b="b" l="l" r="r" t="t"/>
                <a:pathLst>
                  <a:path extrusionOk="0" fill="none" h="53329" w="6793">
                    <a:moveTo>
                      <a:pt x="1822" y="0"/>
                    </a:moveTo>
                    <a:cubicBezTo>
                      <a:pt x="634" y="8654"/>
                      <a:pt x="4832" y="14436"/>
                      <a:pt x="6060" y="22655"/>
                    </a:cubicBezTo>
                    <a:cubicBezTo>
                      <a:pt x="6317" y="24437"/>
                      <a:pt x="6792" y="28219"/>
                      <a:pt x="5961" y="29783"/>
                    </a:cubicBezTo>
                    <a:cubicBezTo>
                      <a:pt x="5783" y="30140"/>
                      <a:pt x="4931" y="30793"/>
                      <a:pt x="4852" y="31011"/>
                    </a:cubicBezTo>
                    <a:cubicBezTo>
                      <a:pt x="4713" y="31328"/>
                      <a:pt x="3802" y="32259"/>
                      <a:pt x="3525" y="32813"/>
                    </a:cubicBezTo>
                    <a:cubicBezTo>
                      <a:pt x="2654" y="34615"/>
                      <a:pt x="3386" y="38001"/>
                      <a:pt x="2971" y="40021"/>
                    </a:cubicBezTo>
                    <a:cubicBezTo>
                      <a:pt x="2060" y="44576"/>
                      <a:pt x="376" y="48596"/>
                      <a:pt x="0" y="5332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3"/>
              <p:cNvSpPr/>
              <p:nvPr/>
            </p:nvSpPr>
            <p:spPr>
              <a:xfrm>
                <a:off x="4725600" y="4065450"/>
                <a:ext cx="151025" cy="1351525"/>
              </a:xfrm>
              <a:custGeom>
                <a:rect b="b" l="l" r="r" t="t"/>
                <a:pathLst>
                  <a:path extrusionOk="0" fill="none" h="54061" w="6041">
                    <a:moveTo>
                      <a:pt x="713" y="0"/>
                    </a:moveTo>
                    <a:cubicBezTo>
                      <a:pt x="713" y="8000"/>
                      <a:pt x="4357" y="14416"/>
                      <a:pt x="5525" y="22119"/>
                    </a:cubicBezTo>
                    <a:cubicBezTo>
                      <a:pt x="6040" y="25585"/>
                      <a:pt x="5367" y="28021"/>
                      <a:pt x="4377" y="30635"/>
                    </a:cubicBezTo>
                    <a:cubicBezTo>
                      <a:pt x="4238" y="31011"/>
                      <a:pt x="3367" y="31961"/>
                      <a:pt x="3090" y="32575"/>
                    </a:cubicBezTo>
                    <a:cubicBezTo>
                      <a:pt x="2199" y="34555"/>
                      <a:pt x="2931" y="37922"/>
                      <a:pt x="2555" y="40080"/>
                    </a:cubicBezTo>
                    <a:cubicBezTo>
                      <a:pt x="1763" y="44813"/>
                      <a:pt x="317" y="49189"/>
                      <a:pt x="1" y="5406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1" name="Google Shape;2281;p73"/>
            <p:cNvGrpSpPr/>
            <p:nvPr/>
          </p:nvGrpSpPr>
          <p:grpSpPr>
            <a:xfrm>
              <a:off x="7677150" y="549588"/>
              <a:ext cx="451025" cy="450550"/>
              <a:chOff x="2272075" y="2750050"/>
              <a:chExt cx="451025" cy="450550"/>
            </a:xfrm>
          </p:grpSpPr>
          <p:sp>
            <p:nvSpPr>
              <p:cNvPr id="2282" name="Google Shape;2282;p73"/>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3"/>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3"/>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3"/>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3"/>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3"/>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3"/>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3"/>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3"/>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3"/>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3"/>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3"/>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3"/>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3"/>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3"/>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3"/>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1" name="Shape 2301"/>
        <p:cNvGrpSpPr/>
        <p:nvPr/>
      </p:nvGrpSpPr>
      <p:grpSpPr>
        <a:xfrm>
          <a:off x="0" y="0"/>
          <a:ext cx="0" cy="0"/>
          <a:chOff x="0" y="0"/>
          <a:chExt cx="0" cy="0"/>
        </a:xfrm>
      </p:grpSpPr>
      <p:sp>
        <p:nvSpPr>
          <p:cNvPr id="2302" name="Google Shape;2302;p74"/>
          <p:cNvSpPr txBox="1"/>
          <p:nvPr>
            <p:ph idx="1" type="subTitle"/>
          </p:nvPr>
        </p:nvSpPr>
        <p:spPr>
          <a:xfrm>
            <a:off x="1708780" y="1895126"/>
            <a:ext cx="2695800" cy="82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Large amount of data took an extremely long time to run through the cloud</a:t>
            </a:r>
            <a:endParaRPr/>
          </a:p>
        </p:txBody>
      </p:sp>
      <p:sp>
        <p:nvSpPr>
          <p:cNvPr id="2303" name="Google Shape;2303;p74"/>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2304" name="Google Shape;2304;p74"/>
          <p:cNvSpPr txBox="1"/>
          <p:nvPr>
            <p:ph idx="2" type="title"/>
          </p:nvPr>
        </p:nvSpPr>
        <p:spPr>
          <a:xfrm>
            <a:off x="1708780" y="1427125"/>
            <a:ext cx="26958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Runtime</a:t>
            </a:r>
            <a:endParaRPr/>
          </a:p>
        </p:txBody>
      </p:sp>
      <p:sp>
        <p:nvSpPr>
          <p:cNvPr id="2305" name="Google Shape;2305;p74"/>
          <p:cNvSpPr txBox="1"/>
          <p:nvPr>
            <p:ph idx="3" type="subTitle"/>
          </p:nvPr>
        </p:nvSpPr>
        <p:spPr>
          <a:xfrm>
            <a:off x="1701262" y="3552474"/>
            <a:ext cx="2695800" cy="82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Had to update code with every new file of data sent</a:t>
            </a:r>
            <a:endParaRPr/>
          </a:p>
        </p:txBody>
      </p:sp>
      <p:sp>
        <p:nvSpPr>
          <p:cNvPr id="2306" name="Google Shape;2306;p74"/>
          <p:cNvSpPr txBox="1"/>
          <p:nvPr>
            <p:ph idx="4" type="title"/>
          </p:nvPr>
        </p:nvSpPr>
        <p:spPr>
          <a:xfrm>
            <a:off x="1701248" y="3084475"/>
            <a:ext cx="31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Updating Data Pipelines</a:t>
            </a:r>
            <a:endParaRPr sz="1900"/>
          </a:p>
        </p:txBody>
      </p:sp>
      <p:sp>
        <p:nvSpPr>
          <p:cNvPr id="2307" name="Google Shape;2307;p74"/>
          <p:cNvSpPr txBox="1"/>
          <p:nvPr>
            <p:ph idx="5" type="subTitle"/>
          </p:nvPr>
        </p:nvSpPr>
        <p:spPr>
          <a:xfrm>
            <a:off x="4746941" y="3552474"/>
            <a:ext cx="2695800" cy="82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Had to research and define the boundaries of what makes content harmful</a:t>
            </a:r>
            <a:endParaRPr/>
          </a:p>
        </p:txBody>
      </p:sp>
      <p:sp>
        <p:nvSpPr>
          <p:cNvPr id="2308" name="Google Shape;2308;p74"/>
          <p:cNvSpPr txBox="1"/>
          <p:nvPr>
            <p:ph idx="6" type="title"/>
          </p:nvPr>
        </p:nvSpPr>
        <p:spPr>
          <a:xfrm>
            <a:off x="4746941" y="3084473"/>
            <a:ext cx="2695800" cy="46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Defining Harmful</a:t>
            </a:r>
            <a:endParaRPr/>
          </a:p>
        </p:txBody>
      </p:sp>
      <p:sp>
        <p:nvSpPr>
          <p:cNvPr id="2309" name="Google Shape;2309;p74"/>
          <p:cNvSpPr txBox="1"/>
          <p:nvPr>
            <p:ph idx="7" type="subTitle"/>
          </p:nvPr>
        </p:nvSpPr>
        <p:spPr>
          <a:xfrm>
            <a:off x="4746941" y="1895126"/>
            <a:ext cx="2695800" cy="82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Tested many different types of modeling before landing on final model</a:t>
            </a:r>
            <a:endParaRPr/>
          </a:p>
        </p:txBody>
      </p:sp>
      <p:sp>
        <p:nvSpPr>
          <p:cNvPr id="2310" name="Google Shape;2310;p74"/>
          <p:cNvSpPr txBox="1"/>
          <p:nvPr>
            <p:ph idx="8" type="title"/>
          </p:nvPr>
        </p:nvSpPr>
        <p:spPr>
          <a:xfrm>
            <a:off x="4746941" y="1427125"/>
            <a:ext cx="2695800" cy="46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Modeling</a:t>
            </a:r>
            <a:endParaRPr/>
          </a:p>
        </p:txBody>
      </p:sp>
      <p:sp>
        <p:nvSpPr>
          <p:cNvPr id="2311" name="Google Shape;2311;p74"/>
          <p:cNvSpPr/>
          <p:nvPr/>
        </p:nvSpPr>
        <p:spPr>
          <a:xfrm>
            <a:off x="714300" y="1638927"/>
            <a:ext cx="867000" cy="8670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4"/>
          <p:cNvSpPr/>
          <p:nvPr/>
        </p:nvSpPr>
        <p:spPr>
          <a:xfrm>
            <a:off x="714300" y="3296277"/>
            <a:ext cx="867000" cy="8670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4"/>
          <p:cNvSpPr/>
          <p:nvPr/>
        </p:nvSpPr>
        <p:spPr>
          <a:xfrm>
            <a:off x="7562700" y="1638927"/>
            <a:ext cx="867000" cy="8670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4"/>
          <p:cNvSpPr/>
          <p:nvPr/>
        </p:nvSpPr>
        <p:spPr>
          <a:xfrm>
            <a:off x="7562700" y="3296277"/>
            <a:ext cx="867000" cy="8670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5" name="Google Shape;2315;p74"/>
          <p:cNvGrpSpPr/>
          <p:nvPr/>
        </p:nvGrpSpPr>
        <p:grpSpPr>
          <a:xfrm>
            <a:off x="891550" y="1818430"/>
            <a:ext cx="512525" cy="507992"/>
            <a:chOff x="1756921" y="1509739"/>
            <a:chExt cx="345997" cy="345997"/>
          </a:xfrm>
        </p:grpSpPr>
        <p:sp>
          <p:nvSpPr>
            <p:cNvPr id="2316" name="Google Shape;2316;p74"/>
            <p:cNvSpPr/>
            <p:nvPr/>
          </p:nvSpPr>
          <p:spPr>
            <a:xfrm>
              <a:off x="1756921" y="1509739"/>
              <a:ext cx="345997" cy="345997"/>
            </a:xfrm>
            <a:custGeom>
              <a:rect b="b" l="l" r="r" t="t"/>
              <a:pathLst>
                <a:path extrusionOk="0" h="10871" w="10871">
                  <a:moveTo>
                    <a:pt x="5442" y="0"/>
                  </a:moveTo>
                  <a:cubicBezTo>
                    <a:pt x="3977" y="0"/>
                    <a:pt x="2620" y="572"/>
                    <a:pt x="1596" y="1596"/>
                  </a:cubicBezTo>
                  <a:cubicBezTo>
                    <a:pt x="572" y="2620"/>
                    <a:pt x="1" y="3989"/>
                    <a:pt x="1" y="5441"/>
                  </a:cubicBezTo>
                  <a:cubicBezTo>
                    <a:pt x="1" y="6882"/>
                    <a:pt x="572" y="8251"/>
                    <a:pt x="1596" y="9275"/>
                  </a:cubicBezTo>
                  <a:cubicBezTo>
                    <a:pt x="2620" y="10299"/>
                    <a:pt x="3989" y="10871"/>
                    <a:pt x="5442" y="10871"/>
                  </a:cubicBezTo>
                  <a:cubicBezTo>
                    <a:pt x="6882" y="10871"/>
                    <a:pt x="8252" y="10299"/>
                    <a:pt x="9276" y="9275"/>
                  </a:cubicBezTo>
                  <a:cubicBezTo>
                    <a:pt x="10299" y="8251"/>
                    <a:pt x="10871" y="6882"/>
                    <a:pt x="10871" y="5441"/>
                  </a:cubicBezTo>
                  <a:cubicBezTo>
                    <a:pt x="10871" y="5346"/>
                    <a:pt x="10871" y="5263"/>
                    <a:pt x="10859" y="5156"/>
                  </a:cubicBezTo>
                  <a:cubicBezTo>
                    <a:pt x="10859" y="5060"/>
                    <a:pt x="10788" y="5001"/>
                    <a:pt x="10692" y="5001"/>
                  </a:cubicBezTo>
                  <a:cubicBezTo>
                    <a:pt x="10609" y="5001"/>
                    <a:pt x="10549" y="5084"/>
                    <a:pt x="10549" y="5168"/>
                  </a:cubicBezTo>
                  <a:lnTo>
                    <a:pt x="10549" y="5441"/>
                  </a:lnTo>
                  <a:cubicBezTo>
                    <a:pt x="10549" y="6811"/>
                    <a:pt x="10014" y="8085"/>
                    <a:pt x="9037" y="9049"/>
                  </a:cubicBezTo>
                  <a:cubicBezTo>
                    <a:pt x="8073" y="10025"/>
                    <a:pt x="6787" y="10561"/>
                    <a:pt x="5418" y="10561"/>
                  </a:cubicBezTo>
                  <a:cubicBezTo>
                    <a:pt x="4061" y="10561"/>
                    <a:pt x="2775" y="10025"/>
                    <a:pt x="1810" y="9049"/>
                  </a:cubicBezTo>
                  <a:cubicBezTo>
                    <a:pt x="834" y="8085"/>
                    <a:pt x="298" y="6811"/>
                    <a:pt x="298" y="5441"/>
                  </a:cubicBezTo>
                  <a:cubicBezTo>
                    <a:pt x="298" y="4072"/>
                    <a:pt x="834" y="2786"/>
                    <a:pt x="1810" y="1822"/>
                  </a:cubicBezTo>
                  <a:cubicBezTo>
                    <a:pt x="2775" y="858"/>
                    <a:pt x="4061" y="322"/>
                    <a:pt x="5418" y="322"/>
                  </a:cubicBezTo>
                  <a:cubicBezTo>
                    <a:pt x="6632" y="322"/>
                    <a:pt x="7799" y="750"/>
                    <a:pt x="8728" y="1524"/>
                  </a:cubicBezTo>
                  <a:cubicBezTo>
                    <a:pt x="9633" y="2298"/>
                    <a:pt x="10264" y="3358"/>
                    <a:pt x="10466" y="4513"/>
                  </a:cubicBezTo>
                  <a:cubicBezTo>
                    <a:pt x="10476" y="4594"/>
                    <a:pt x="10547" y="4649"/>
                    <a:pt x="10612" y="4649"/>
                  </a:cubicBezTo>
                  <a:cubicBezTo>
                    <a:pt x="10623" y="4649"/>
                    <a:pt x="10634" y="4647"/>
                    <a:pt x="10645" y="4644"/>
                  </a:cubicBezTo>
                  <a:cubicBezTo>
                    <a:pt x="10740" y="4632"/>
                    <a:pt x="10800" y="4548"/>
                    <a:pt x="10776" y="4465"/>
                  </a:cubicBezTo>
                  <a:cubicBezTo>
                    <a:pt x="10561" y="3239"/>
                    <a:pt x="9907" y="2108"/>
                    <a:pt x="8930" y="1286"/>
                  </a:cubicBezTo>
                  <a:cubicBezTo>
                    <a:pt x="7954" y="465"/>
                    <a:pt x="6716" y="0"/>
                    <a:pt x="54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4"/>
            <p:cNvSpPr/>
            <p:nvPr/>
          </p:nvSpPr>
          <p:spPr>
            <a:xfrm>
              <a:off x="1781937" y="1535488"/>
              <a:ext cx="295614" cy="295614"/>
            </a:xfrm>
            <a:custGeom>
              <a:rect b="b" l="l" r="r" t="t"/>
              <a:pathLst>
                <a:path extrusionOk="0" h="9288" w="9288">
                  <a:moveTo>
                    <a:pt x="4644" y="1"/>
                  </a:moveTo>
                  <a:cubicBezTo>
                    <a:pt x="3989" y="1"/>
                    <a:pt x="3346" y="132"/>
                    <a:pt x="2751" y="406"/>
                  </a:cubicBezTo>
                  <a:cubicBezTo>
                    <a:pt x="2167" y="656"/>
                    <a:pt x="1667" y="1025"/>
                    <a:pt x="1227" y="1489"/>
                  </a:cubicBezTo>
                  <a:cubicBezTo>
                    <a:pt x="1167" y="1549"/>
                    <a:pt x="1167" y="1656"/>
                    <a:pt x="1251" y="1715"/>
                  </a:cubicBezTo>
                  <a:cubicBezTo>
                    <a:pt x="1278" y="1743"/>
                    <a:pt x="1313" y="1757"/>
                    <a:pt x="1348" y="1757"/>
                  </a:cubicBezTo>
                  <a:cubicBezTo>
                    <a:pt x="1390" y="1757"/>
                    <a:pt x="1433" y="1737"/>
                    <a:pt x="1465" y="1692"/>
                  </a:cubicBezTo>
                  <a:cubicBezTo>
                    <a:pt x="1870" y="1263"/>
                    <a:pt x="2346" y="918"/>
                    <a:pt x="2882" y="680"/>
                  </a:cubicBezTo>
                  <a:cubicBezTo>
                    <a:pt x="3429" y="430"/>
                    <a:pt x="4025" y="310"/>
                    <a:pt x="4644" y="310"/>
                  </a:cubicBezTo>
                  <a:cubicBezTo>
                    <a:pt x="7025" y="310"/>
                    <a:pt x="8966" y="2239"/>
                    <a:pt x="8966" y="4644"/>
                  </a:cubicBezTo>
                  <a:cubicBezTo>
                    <a:pt x="8966" y="7037"/>
                    <a:pt x="7037" y="8978"/>
                    <a:pt x="4644" y="8978"/>
                  </a:cubicBezTo>
                  <a:cubicBezTo>
                    <a:pt x="2263" y="8978"/>
                    <a:pt x="310" y="7037"/>
                    <a:pt x="310" y="4644"/>
                  </a:cubicBezTo>
                  <a:cubicBezTo>
                    <a:pt x="310" y="3799"/>
                    <a:pt x="560" y="2966"/>
                    <a:pt x="1024" y="2263"/>
                  </a:cubicBezTo>
                  <a:cubicBezTo>
                    <a:pt x="1084" y="2192"/>
                    <a:pt x="1072" y="2084"/>
                    <a:pt x="989" y="2037"/>
                  </a:cubicBezTo>
                  <a:cubicBezTo>
                    <a:pt x="963" y="2020"/>
                    <a:pt x="933" y="2012"/>
                    <a:pt x="904" y="2012"/>
                  </a:cubicBezTo>
                  <a:cubicBezTo>
                    <a:pt x="850" y="2012"/>
                    <a:pt x="797" y="2038"/>
                    <a:pt x="774" y="2084"/>
                  </a:cubicBezTo>
                  <a:cubicBezTo>
                    <a:pt x="262" y="2846"/>
                    <a:pt x="0" y="3716"/>
                    <a:pt x="0" y="4644"/>
                  </a:cubicBezTo>
                  <a:cubicBezTo>
                    <a:pt x="0" y="5883"/>
                    <a:pt x="477" y="7049"/>
                    <a:pt x="1346" y="7930"/>
                  </a:cubicBezTo>
                  <a:cubicBezTo>
                    <a:pt x="2227" y="8811"/>
                    <a:pt x="3394" y="9288"/>
                    <a:pt x="4644" y="9288"/>
                  </a:cubicBezTo>
                  <a:cubicBezTo>
                    <a:pt x="5894" y="9288"/>
                    <a:pt x="7049" y="8811"/>
                    <a:pt x="7930" y="7930"/>
                  </a:cubicBezTo>
                  <a:cubicBezTo>
                    <a:pt x="8811" y="7049"/>
                    <a:pt x="9287" y="5894"/>
                    <a:pt x="9287" y="4644"/>
                  </a:cubicBezTo>
                  <a:cubicBezTo>
                    <a:pt x="9287" y="3394"/>
                    <a:pt x="8811" y="2227"/>
                    <a:pt x="7930" y="1346"/>
                  </a:cubicBezTo>
                  <a:cubicBezTo>
                    <a:pt x="7049" y="477"/>
                    <a:pt x="5894" y="1"/>
                    <a:pt x="46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4"/>
            <p:cNvSpPr/>
            <p:nvPr/>
          </p:nvSpPr>
          <p:spPr>
            <a:xfrm>
              <a:off x="1806954" y="1677980"/>
              <a:ext cx="17441" cy="10630"/>
            </a:xfrm>
            <a:custGeom>
              <a:rect b="b" l="l" r="r" t="t"/>
              <a:pathLst>
                <a:path extrusionOk="0" h="334" w="548">
                  <a:moveTo>
                    <a:pt x="167" y="1"/>
                  </a:moveTo>
                  <a:cubicBezTo>
                    <a:pt x="72" y="1"/>
                    <a:pt x="0" y="72"/>
                    <a:pt x="0" y="167"/>
                  </a:cubicBezTo>
                  <a:cubicBezTo>
                    <a:pt x="0" y="251"/>
                    <a:pt x="72" y="334"/>
                    <a:pt x="167" y="334"/>
                  </a:cubicBezTo>
                  <a:lnTo>
                    <a:pt x="381" y="334"/>
                  </a:lnTo>
                  <a:cubicBezTo>
                    <a:pt x="476" y="334"/>
                    <a:pt x="548" y="251"/>
                    <a:pt x="548" y="167"/>
                  </a:cubicBezTo>
                  <a:cubicBezTo>
                    <a:pt x="548" y="72"/>
                    <a:pt x="476" y="1"/>
                    <a:pt x="3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4"/>
            <p:cNvSpPr/>
            <p:nvPr/>
          </p:nvSpPr>
          <p:spPr>
            <a:xfrm>
              <a:off x="1924429" y="1560122"/>
              <a:ext cx="128106" cy="128488"/>
            </a:xfrm>
            <a:custGeom>
              <a:rect b="b" l="l" r="r" t="t"/>
              <a:pathLst>
                <a:path extrusionOk="0" h="4037" w="4025">
                  <a:moveTo>
                    <a:pt x="155" y="1"/>
                  </a:moveTo>
                  <a:cubicBezTo>
                    <a:pt x="72" y="1"/>
                    <a:pt x="0" y="72"/>
                    <a:pt x="0" y="167"/>
                  </a:cubicBezTo>
                  <a:lnTo>
                    <a:pt x="0" y="3870"/>
                  </a:lnTo>
                  <a:cubicBezTo>
                    <a:pt x="0" y="3954"/>
                    <a:pt x="72" y="4037"/>
                    <a:pt x="155" y="4037"/>
                  </a:cubicBezTo>
                  <a:lnTo>
                    <a:pt x="3870" y="4037"/>
                  </a:lnTo>
                  <a:cubicBezTo>
                    <a:pt x="3953" y="4037"/>
                    <a:pt x="4024" y="3954"/>
                    <a:pt x="4024" y="3870"/>
                  </a:cubicBezTo>
                  <a:cubicBezTo>
                    <a:pt x="4024" y="3775"/>
                    <a:pt x="3953" y="3704"/>
                    <a:pt x="3870" y="3704"/>
                  </a:cubicBezTo>
                  <a:lnTo>
                    <a:pt x="322" y="3704"/>
                  </a:lnTo>
                  <a:lnTo>
                    <a:pt x="322" y="167"/>
                  </a:lnTo>
                  <a:cubicBezTo>
                    <a:pt x="322" y="72"/>
                    <a:pt x="250"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4"/>
            <p:cNvSpPr/>
            <p:nvPr/>
          </p:nvSpPr>
          <p:spPr>
            <a:xfrm>
              <a:off x="1924811" y="1788644"/>
              <a:ext cx="10630" cy="17823"/>
            </a:xfrm>
            <a:custGeom>
              <a:rect b="b" l="l" r="r" t="t"/>
              <a:pathLst>
                <a:path extrusionOk="0" h="560" w="334">
                  <a:moveTo>
                    <a:pt x="167" y="0"/>
                  </a:moveTo>
                  <a:cubicBezTo>
                    <a:pt x="71" y="0"/>
                    <a:pt x="0" y="84"/>
                    <a:pt x="0" y="167"/>
                  </a:cubicBezTo>
                  <a:lnTo>
                    <a:pt x="0" y="393"/>
                  </a:lnTo>
                  <a:cubicBezTo>
                    <a:pt x="0" y="488"/>
                    <a:pt x="71" y="560"/>
                    <a:pt x="167" y="560"/>
                  </a:cubicBezTo>
                  <a:cubicBezTo>
                    <a:pt x="250" y="560"/>
                    <a:pt x="333" y="488"/>
                    <a:pt x="333" y="393"/>
                  </a:cubicBezTo>
                  <a:lnTo>
                    <a:pt x="333" y="167"/>
                  </a:lnTo>
                  <a:cubicBezTo>
                    <a:pt x="333" y="84"/>
                    <a:pt x="250" y="0"/>
                    <a:pt x="1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4"/>
            <p:cNvSpPr/>
            <p:nvPr/>
          </p:nvSpPr>
          <p:spPr>
            <a:xfrm>
              <a:off x="1841423" y="1594719"/>
              <a:ext cx="16328" cy="15086"/>
            </a:xfrm>
            <a:custGeom>
              <a:rect b="b" l="l" r="r" t="t"/>
              <a:pathLst>
                <a:path extrusionOk="0" h="474" w="513">
                  <a:moveTo>
                    <a:pt x="173" y="0"/>
                  </a:moveTo>
                  <a:cubicBezTo>
                    <a:pt x="132" y="0"/>
                    <a:pt x="90" y="15"/>
                    <a:pt x="60" y="45"/>
                  </a:cubicBezTo>
                  <a:cubicBezTo>
                    <a:pt x="1" y="104"/>
                    <a:pt x="1" y="212"/>
                    <a:pt x="60" y="259"/>
                  </a:cubicBezTo>
                  <a:lnTo>
                    <a:pt x="215" y="426"/>
                  </a:lnTo>
                  <a:cubicBezTo>
                    <a:pt x="239" y="462"/>
                    <a:pt x="286" y="474"/>
                    <a:pt x="334" y="474"/>
                  </a:cubicBezTo>
                  <a:cubicBezTo>
                    <a:pt x="370" y="474"/>
                    <a:pt x="405" y="462"/>
                    <a:pt x="453" y="426"/>
                  </a:cubicBezTo>
                  <a:cubicBezTo>
                    <a:pt x="513" y="366"/>
                    <a:pt x="513" y="259"/>
                    <a:pt x="453" y="212"/>
                  </a:cubicBezTo>
                  <a:lnTo>
                    <a:pt x="286" y="45"/>
                  </a:lnTo>
                  <a:cubicBezTo>
                    <a:pt x="257" y="15"/>
                    <a:pt x="215" y="0"/>
                    <a:pt x="1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4"/>
            <p:cNvSpPr/>
            <p:nvPr/>
          </p:nvSpPr>
          <p:spPr>
            <a:xfrm>
              <a:off x="2002470" y="1756243"/>
              <a:ext cx="16709" cy="15755"/>
            </a:xfrm>
            <a:custGeom>
              <a:rect b="b" l="l" r="r" t="t"/>
              <a:pathLst>
                <a:path extrusionOk="0" h="495" w="525">
                  <a:moveTo>
                    <a:pt x="175" y="0"/>
                  </a:moveTo>
                  <a:cubicBezTo>
                    <a:pt x="132" y="0"/>
                    <a:pt x="90" y="18"/>
                    <a:pt x="60" y="54"/>
                  </a:cubicBezTo>
                  <a:cubicBezTo>
                    <a:pt x="1" y="113"/>
                    <a:pt x="1" y="221"/>
                    <a:pt x="60" y="280"/>
                  </a:cubicBezTo>
                  <a:lnTo>
                    <a:pt x="227" y="447"/>
                  </a:lnTo>
                  <a:cubicBezTo>
                    <a:pt x="251" y="471"/>
                    <a:pt x="298" y="494"/>
                    <a:pt x="346" y="494"/>
                  </a:cubicBezTo>
                  <a:cubicBezTo>
                    <a:pt x="394" y="494"/>
                    <a:pt x="418" y="471"/>
                    <a:pt x="465" y="447"/>
                  </a:cubicBezTo>
                  <a:cubicBezTo>
                    <a:pt x="525" y="387"/>
                    <a:pt x="525" y="280"/>
                    <a:pt x="465" y="221"/>
                  </a:cubicBezTo>
                  <a:lnTo>
                    <a:pt x="298" y="54"/>
                  </a:lnTo>
                  <a:cubicBezTo>
                    <a:pt x="263" y="18"/>
                    <a:pt x="218" y="0"/>
                    <a:pt x="1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4"/>
            <p:cNvSpPr/>
            <p:nvPr/>
          </p:nvSpPr>
          <p:spPr>
            <a:xfrm>
              <a:off x="2002470" y="1594719"/>
              <a:ext cx="16328" cy="15086"/>
            </a:xfrm>
            <a:custGeom>
              <a:rect b="b" l="l" r="r" t="t"/>
              <a:pathLst>
                <a:path extrusionOk="0" h="474" w="513">
                  <a:moveTo>
                    <a:pt x="340" y="0"/>
                  </a:moveTo>
                  <a:cubicBezTo>
                    <a:pt x="298" y="0"/>
                    <a:pt x="257" y="15"/>
                    <a:pt x="227" y="45"/>
                  </a:cubicBezTo>
                  <a:lnTo>
                    <a:pt x="60" y="212"/>
                  </a:lnTo>
                  <a:cubicBezTo>
                    <a:pt x="1" y="259"/>
                    <a:pt x="1" y="366"/>
                    <a:pt x="60" y="426"/>
                  </a:cubicBezTo>
                  <a:cubicBezTo>
                    <a:pt x="96" y="462"/>
                    <a:pt x="132" y="474"/>
                    <a:pt x="179" y="474"/>
                  </a:cubicBezTo>
                  <a:cubicBezTo>
                    <a:pt x="227" y="474"/>
                    <a:pt x="251" y="462"/>
                    <a:pt x="287" y="426"/>
                  </a:cubicBezTo>
                  <a:lnTo>
                    <a:pt x="453" y="259"/>
                  </a:lnTo>
                  <a:cubicBezTo>
                    <a:pt x="513" y="212"/>
                    <a:pt x="513" y="104"/>
                    <a:pt x="453" y="45"/>
                  </a:cubicBezTo>
                  <a:cubicBezTo>
                    <a:pt x="423" y="15"/>
                    <a:pt x="382" y="0"/>
                    <a:pt x="3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4"/>
            <p:cNvSpPr/>
            <p:nvPr/>
          </p:nvSpPr>
          <p:spPr>
            <a:xfrm>
              <a:off x="1841041" y="1756530"/>
              <a:ext cx="16709" cy="15468"/>
            </a:xfrm>
            <a:custGeom>
              <a:rect b="b" l="l" r="r" t="t"/>
              <a:pathLst>
                <a:path extrusionOk="0" h="486" w="525">
                  <a:moveTo>
                    <a:pt x="352" y="0"/>
                  </a:moveTo>
                  <a:cubicBezTo>
                    <a:pt x="310" y="0"/>
                    <a:pt x="269" y="15"/>
                    <a:pt x="239" y="45"/>
                  </a:cubicBezTo>
                  <a:lnTo>
                    <a:pt x="72" y="212"/>
                  </a:lnTo>
                  <a:cubicBezTo>
                    <a:pt x="1" y="271"/>
                    <a:pt x="1" y="354"/>
                    <a:pt x="60" y="438"/>
                  </a:cubicBezTo>
                  <a:cubicBezTo>
                    <a:pt x="84" y="462"/>
                    <a:pt x="132" y="485"/>
                    <a:pt x="179" y="485"/>
                  </a:cubicBezTo>
                  <a:cubicBezTo>
                    <a:pt x="227" y="485"/>
                    <a:pt x="251" y="462"/>
                    <a:pt x="298" y="438"/>
                  </a:cubicBezTo>
                  <a:lnTo>
                    <a:pt x="465" y="271"/>
                  </a:lnTo>
                  <a:cubicBezTo>
                    <a:pt x="525" y="212"/>
                    <a:pt x="525" y="104"/>
                    <a:pt x="465" y="45"/>
                  </a:cubicBezTo>
                  <a:cubicBezTo>
                    <a:pt x="435" y="15"/>
                    <a:pt x="394" y="0"/>
                    <a:pt x="3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4"/>
            <p:cNvSpPr/>
            <p:nvPr/>
          </p:nvSpPr>
          <p:spPr>
            <a:xfrm>
              <a:off x="1816025" y="1632084"/>
              <a:ext cx="17855" cy="13336"/>
            </a:xfrm>
            <a:custGeom>
              <a:rect b="b" l="l" r="r" t="t"/>
              <a:pathLst>
                <a:path extrusionOk="0" h="419" w="561">
                  <a:moveTo>
                    <a:pt x="173" y="0"/>
                  </a:moveTo>
                  <a:cubicBezTo>
                    <a:pt x="110" y="0"/>
                    <a:pt x="51" y="36"/>
                    <a:pt x="25" y="97"/>
                  </a:cubicBezTo>
                  <a:cubicBezTo>
                    <a:pt x="1" y="181"/>
                    <a:pt x="25" y="276"/>
                    <a:pt x="120" y="312"/>
                  </a:cubicBezTo>
                  <a:lnTo>
                    <a:pt x="322" y="395"/>
                  </a:lnTo>
                  <a:cubicBezTo>
                    <a:pt x="334" y="419"/>
                    <a:pt x="370" y="419"/>
                    <a:pt x="382" y="419"/>
                  </a:cubicBezTo>
                  <a:cubicBezTo>
                    <a:pt x="441" y="419"/>
                    <a:pt x="501" y="383"/>
                    <a:pt x="537" y="312"/>
                  </a:cubicBezTo>
                  <a:cubicBezTo>
                    <a:pt x="561" y="228"/>
                    <a:pt x="513" y="133"/>
                    <a:pt x="441" y="97"/>
                  </a:cubicBezTo>
                  <a:lnTo>
                    <a:pt x="239" y="14"/>
                  </a:lnTo>
                  <a:cubicBezTo>
                    <a:pt x="217" y="5"/>
                    <a:pt x="195" y="0"/>
                    <a:pt x="1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4"/>
            <p:cNvSpPr/>
            <p:nvPr/>
          </p:nvSpPr>
          <p:spPr>
            <a:xfrm>
              <a:off x="2026341" y="1721297"/>
              <a:ext cx="17855" cy="13177"/>
            </a:xfrm>
            <a:custGeom>
              <a:rect b="b" l="l" r="r" t="t"/>
              <a:pathLst>
                <a:path extrusionOk="0" h="414" w="561">
                  <a:moveTo>
                    <a:pt x="179" y="0"/>
                  </a:moveTo>
                  <a:cubicBezTo>
                    <a:pt x="114" y="0"/>
                    <a:pt x="52" y="31"/>
                    <a:pt x="25" y="104"/>
                  </a:cubicBezTo>
                  <a:cubicBezTo>
                    <a:pt x="1" y="176"/>
                    <a:pt x="25" y="283"/>
                    <a:pt x="120" y="307"/>
                  </a:cubicBezTo>
                  <a:lnTo>
                    <a:pt x="322" y="402"/>
                  </a:lnTo>
                  <a:cubicBezTo>
                    <a:pt x="334" y="414"/>
                    <a:pt x="370" y="414"/>
                    <a:pt x="382" y="414"/>
                  </a:cubicBezTo>
                  <a:cubicBezTo>
                    <a:pt x="441" y="414"/>
                    <a:pt x="501" y="378"/>
                    <a:pt x="537" y="307"/>
                  </a:cubicBezTo>
                  <a:cubicBezTo>
                    <a:pt x="560" y="235"/>
                    <a:pt x="537" y="128"/>
                    <a:pt x="441" y="104"/>
                  </a:cubicBezTo>
                  <a:lnTo>
                    <a:pt x="239" y="9"/>
                  </a:lnTo>
                  <a:cubicBezTo>
                    <a:pt x="219" y="3"/>
                    <a:pt x="199" y="0"/>
                    <a:pt x="1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4"/>
            <p:cNvSpPr/>
            <p:nvPr/>
          </p:nvSpPr>
          <p:spPr>
            <a:xfrm>
              <a:off x="1967619" y="1569702"/>
              <a:ext cx="14036" cy="16996"/>
            </a:xfrm>
            <a:custGeom>
              <a:rect b="b" l="l" r="r" t="t"/>
              <a:pathLst>
                <a:path extrusionOk="0" h="534" w="441">
                  <a:moveTo>
                    <a:pt x="267" y="1"/>
                  </a:moveTo>
                  <a:cubicBezTo>
                    <a:pt x="204" y="1"/>
                    <a:pt x="138" y="32"/>
                    <a:pt x="119" y="105"/>
                  </a:cubicBezTo>
                  <a:lnTo>
                    <a:pt x="24" y="307"/>
                  </a:lnTo>
                  <a:cubicBezTo>
                    <a:pt x="0" y="378"/>
                    <a:pt x="24" y="486"/>
                    <a:pt x="119" y="521"/>
                  </a:cubicBezTo>
                  <a:cubicBezTo>
                    <a:pt x="131" y="521"/>
                    <a:pt x="155" y="533"/>
                    <a:pt x="179" y="533"/>
                  </a:cubicBezTo>
                  <a:cubicBezTo>
                    <a:pt x="239" y="533"/>
                    <a:pt x="298" y="498"/>
                    <a:pt x="322" y="426"/>
                  </a:cubicBezTo>
                  <a:lnTo>
                    <a:pt x="417" y="224"/>
                  </a:lnTo>
                  <a:cubicBezTo>
                    <a:pt x="441" y="140"/>
                    <a:pt x="417" y="45"/>
                    <a:pt x="322" y="9"/>
                  </a:cubicBezTo>
                  <a:cubicBezTo>
                    <a:pt x="305" y="4"/>
                    <a:pt x="286" y="1"/>
                    <a:pt x="2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4"/>
            <p:cNvSpPr/>
            <p:nvPr/>
          </p:nvSpPr>
          <p:spPr>
            <a:xfrm>
              <a:off x="1877802" y="1780019"/>
              <a:ext cx="14450" cy="16996"/>
            </a:xfrm>
            <a:custGeom>
              <a:rect b="b" l="l" r="r" t="t"/>
              <a:pathLst>
                <a:path extrusionOk="0" h="534" w="454">
                  <a:moveTo>
                    <a:pt x="279" y="1"/>
                  </a:moveTo>
                  <a:cubicBezTo>
                    <a:pt x="216" y="1"/>
                    <a:pt x="147" y="32"/>
                    <a:pt x="120" y="105"/>
                  </a:cubicBezTo>
                  <a:lnTo>
                    <a:pt x="36" y="307"/>
                  </a:lnTo>
                  <a:cubicBezTo>
                    <a:pt x="1" y="378"/>
                    <a:pt x="48" y="486"/>
                    <a:pt x="120" y="509"/>
                  </a:cubicBezTo>
                  <a:cubicBezTo>
                    <a:pt x="144" y="533"/>
                    <a:pt x="167" y="533"/>
                    <a:pt x="179" y="533"/>
                  </a:cubicBezTo>
                  <a:cubicBezTo>
                    <a:pt x="239" y="533"/>
                    <a:pt x="298" y="497"/>
                    <a:pt x="334" y="426"/>
                  </a:cubicBezTo>
                  <a:lnTo>
                    <a:pt x="417" y="224"/>
                  </a:lnTo>
                  <a:cubicBezTo>
                    <a:pt x="453" y="140"/>
                    <a:pt x="417" y="45"/>
                    <a:pt x="334" y="9"/>
                  </a:cubicBezTo>
                  <a:cubicBezTo>
                    <a:pt x="317" y="4"/>
                    <a:pt x="298" y="1"/>
                    <a:pt x="2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4"/>
            <p:cNvSpPr/>
            <p:nvPr/>
          </p:nvSpPr>
          <p:spPr>
            <a:xfrm>
              <a:off x="1879711" y="1568652"/>
              <a:ext cx="14418" cy="16900"/>
            </a:xfrm>
            <a:custGeom>
              <a:rect b="b" l="l" r="r" t="t"/>
              <a:pathLst>
                <a:path extrusionOk="0" h="531" w="453">
                  <a:moveTo>
                    <a:pt x="169" y="0"/>
                  </a:moveTo>
                  <a:cubicBezTo>
                    <a:pt x="153" y="0"/>
                    <a:pt x="136" y="2"/>
                    <a:pt x="119" y="7"/>
                  </a:cubicBezTo>
                  <a:cubicBezTo>
                    <a:pt x="48" y="42"/>
                    <a:pt x="0" y="138"/>
                    <a:pt x="36" y="221"/>
                  </a:cubicBezTo>
                  <a:lnTo>
                    <a:pt x="119" y="423"/>
                  </a:lnTo>
                  <a:cubicBezTo>
                    <a:pt x="155" y="495"/>
                    <a:pt x="214" y="531"/>
                    <a:pt x="274" y="531"/>
                  </a:cubicBezTo>
                  <a:cubicBezTo>
                    <a:pt x="286" y="531"/>
                    <a:pt x="322" y="531"/>
                    <a:pt x="334" y="519"/>
                  </a:cubicBezTo>
                  <a:cubicBezTo>
                    <a:pt x="405" y="483"/>
                    <a:pt x="453" y="400"/>
                    <a:pt x="417" y="304"/>
                  </a:cubicBezTo>
                  <a:lnTo>
                    <a:pt x="334" y="102"/>
                  </a:lnTo>
                  <a:cubicBezTo>
                    <a:pt x="304" y="43"/>
                    <a:pt x="243" y="0"/>
                    <a:pt x="1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4"/>
            <p:cNvSpPr/>
            <p:nvPr/>
          </p:nvSpPr>
          <p:spPr>
            <a:xfrm>
              <a:off x="1965709" y="1780846"/>
              <a:ext cx="14068" cy="16900"/>
            </a:xfrm>
            <a:custGeom>
              <a:rect b="b" l="l" r="r" t="t"/>
              <a:pathLst>
                <a:path extrusionOk="0" h="531" w="442">
                  <a:moveTo>
                    <a:pt x="189" y="0"/>
                  </a:moveTo>
                  <a:cubicBezTo>
                    <a:pt x="166" y="0"/>
                    <a:pt x="143" y="6"/>
                    <a:pt x="120" y="19"/>
                  </a:cubicBezTo>
                  <a:cubicBezTo>
                    <a:pt x="37" y="43"/>
                    <a:pt x="1" y="138"/>
                    <a:pt x="25" y="221"/>
                  </a:cubicBezTo>
                  <a:lnTo>
                    <a:pt x="120" y="424"/>
                  </a:lnTo>
                  <a:cubicBezTo>
                    <a:pt x="144" y="483"/>
                    <a:pt x="203" y="531"/>
                    <a:pt x="263" y="531"/>
                  </a:cubicBezTo>
                  <a:cubicBezTo>
                    <a:pt x="275" y="531"/>
                    <a:pt x="310" y="531"/>
                    <a:pt x="322" y="519"/>
                  </a:cubicBezTo>
                  <a:cubicBezTo>
                    <a:pt x="394" y="483"/>
                    <a:pt x="441" y="400"/>
                    <a:pt x="418" y="305"/>
                  </a:cubicBezTo>
                  <a:lnTo>
                    <a:pt x="322" y="102"/>
                  </a:lnTo>
                  <a:cubicBezTo>
                    <a:pt x="305" y="42"/>
                    <a:pt x="250" y="0"/>
                    <a:pt x="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4"/>
            <p:cNvSpPr/>
            <p:nvPr/>
          </p:nvSpPr>
          <p:spPr>
            <a:xfrm>
              <a:off x="2026723" y="1633644"/>
              <a:ext cx="17855" cy="13304"/>
            </a:xfrm>
            <a:custGeom>
              <a:rect b="b" l="l" r="r" t="t"/>
              <a:pathLst>
                <a:path extrusionOk="0" h="418" w="561">
                  <a:moveTo>
                    <a:pt x="387" y="0"/>
                  </a:moveTo>
                  <a:cubicBezTo>
                    <a:pt x="366" y="0"/>
                    <a:pt x="345" y="4"/>
                    <a:pt x="322" y="13"/>
                  </a:cubicBezTo>
                  <a:lnTo>
                    <a:pt x="120" y="96"/>
                  </a:lnTo>
                  <a:cubicBezTo>
                    <a:pt x="48" y="132"/>
                    <a:pt x="1" y="215"/>
                    <a:pt x="25" y="310"/>
                  </a:cubicBezTo>
                  <a:cubicBezTo>
                    <a:pt x="60" y="382"/>
                    <a:pt x="120" y="417"/>
                    <a:pt x="179" y="417"/>
                  </a:cubicBezTo>
                  <a:cubicBezTo>
                    <a:pt x="191" y="417"/>
                    <a:pt x="227" y="417"/>
                    <a:pt x="239" y="394"/>
                  </a:cubicBezTo>
                  <a:lnTo>
                    <a:pt x="441" y="310"/>
                  </a:lnTo>
                  <a:cubicBezTo>
                    <a:pt x="513" y="274"/>
                    <a:pt x="560" y="191"/>
                    <a:pt x="537" y="96"/>
                  </a:cubicBezTo>
                  <a:cubicBezTo>
                    <a:pt x="509" y="41"/>
                    <a:pt x="454" y="0"/>
                    <a:pt x="3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4"/>
            <p:cNvSpPr/>
            <p:nvPr/>
          </p:nvSpPr>
          <p:spPr>
            <a:xfrm>
              <a:off x="1814911" y="1719419"/>
              <a:ext cx="18205" cy="13177"/>
            </a:xfrm>
            <a:custGeom>
              <a:rect b="b" l="l" r="r" t="t"/>
              <a:pathLst>
                <a:path extrusionOk="0" h="414" w="572">
                  <a:moveTo>
                    <a:pt x="382" y="1"/>
                  </a:moveTo>
                  <a:cubicBezTo>
                    <a:pt x="365" y="1"/>
                    <a:pt x="348" y="3"/>
                    <a:pt x="334" y="8"/>
                  </a:cubicBezTo>
                  <a:lnTo>
                    <a:pt x="119" y="104"/>
                  </a:lnTo>
                  <a:cubicBezTo>
                    <a:pt x="48" y="127"/>
                    <a:pt x="0" y="223"/>
                    <a:pt x="36" y="306"/>
                  </a:cubicBezTo>
                  <a:cubicBezTo>
                    <a:pt x="60" y="366"/>
                    <a:pt x="119" y="413"/>
                    <a:pt x="179" y="413"/>
                  </a:cubicBezTo>
                  <a:cubicBezTo>
                    <a:pt x="191" y="413"/>
                    <a:pt x="226" y="413"/>
                    <a:pt x="238" y="389"/>
                  </a:cubicBezTo>
                  <a:lnTo>
                    <a:pt x="453" y="306"/>
                  </a:lnTo>
                  <a:cubicBezTo>
                    <a:pt x="524" y="270"/>
                    <a:pt x="572" y="187"/>
                    <a:pt x="536" y="92"/>
                  </a:cubicBezTo>
                  <a:cubicBezTo>
                    <a:pt x="517" y="35"/>
                    <a:pt x="446" y="1"/>
                    <a:pt x="3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3" name="Google Shape;2333;p74"/>
          <p:cNvGrpSpPr/>
          <p:nvPr/>
        </p:nvGrpSpPr>
        <p:grpSpPr>
          <a:xfrm>
            <a:off x="851329" y="3499922"/>
            <a:ext cx="592939" cy="459707"/>
            <a:chOff x="2611458" y="3816374"/>
            <a:chExt cx="426329" cy="332375"/>
          </a:xfrm>
        </p:grpSpPr>
        <p:sp>
          <p:nvSpPr>
            <p:cNvPr id="2334" name="Google Shape;2334;p74"/>
            <p:cNvSpPr/>
            <p:nvPr/>
          </p:nvSpPr>
          <p:spPr>
            <a:xfrm>
              <a:off x="2611458" y="3816374"/>
              <a:ext cx="426329" cy="332375"/>
            </a:xfrm>
            <a:custGeom>
              <a:rect b="b" l="l" r="r" t="t"/>
              <a:pathLst>
                <a:path extrusionOk="0" h="10443" w="13395">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4"/>
            <p:cNvSpPr/>
            <p:nvPr/>
          </p:nvSpPr>
          <p:spPr>
            <a:xfrm>
              <a:off x="2803568" y="3950909"/>
              <a:ext cx="40198" cy="85648"/>
            </a:xfrm>
            <a:custGeom>
              <a:rect b="b" l="l" r="r" t="t"/>
              <a:pathLst>
                <a:path extrusionOk="0" h="2691" w="1263">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4"/>
            <p:cNvSpPr/>
            <p:nvPr/>
          </p:nvSpPr>
          <p:spPr>
            <a:xfrm>
              <a:off x="2851691" y="3917935"/>
              <a:ext cx="40580" cy="118621"/>
            </a:xfrm>
            <a:custGeom>
              <a:rect b="b" l="l" r="r" t="t"/>
              <a:pathLst>
                <a:path extrusionOk="0" h="3727" w="1275">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4"/>
            <p:cNvSpPr/>
            <p:nvPr/>
          </p:nvSpPr>
          <p:spPr>
            <a:xfrm>
              <a:off x="2900197" y="3934995"/>
              <a:ext cx="40198" cy="101562"/>
            </a:xfrm>
            <a:custGeom>
              <a:rect b="b" l="l" r="r" t="t"/>
              <a:pathLst>
                <a:path extrusionOk="0" h="3191" w="1263">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4"/>
            <p:cNvSpPr/>
            <p:nvPr/>
          </p:nvSpPr>
          <p:spPr>
            <a:xfrm>
              <a:off x="2948320" y="3879265"/>
              <a:ext cx="40580" cy="156941"/>
            </a:xfrm>
            <a:custGeom>
              <a:rect b="b" l="l" r="r" t="t"/>
              <a:pathLst>
                <a:path extrusionOk="0" h="4931" w="1275">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4"/>
            <p:cNvSpPr/>
            <p:nvPr/>
          </p:nvSpPr>
          <p:spPr>
            <a:xfrm>
              <a:off x="2716807" y="3896325"/>
              <a:ext cx="49269" cy="13304"/>
            </a:xfrm>
            <a:custGeom>
              <a:rect b="b" l="l" r="r" t="t"/>
              <a:pathLst>
                <a:path extrusionOk="0" h="418" w="1548">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4"/>
            <p:cNvSpPr/>
            <p:nvPr/>
          </p:nvSpPr>
          <p:spPr>
            <a:xfrm>
              <a:off x="2717157" y="3917553"/>
              <a:ext cx="69002" cy="13304"/>
            </a:xfrm>
            <a:custGeom>
              <a:rect b="b" l="l" r="r" t="t"/>
              <a:pathLst>
                <a:path extrusionOk="0" h="418" w="2168">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4"/>
            <p:cNvSpPr/>
            <p:nvPr/>
          </p:nvSpPr>
          <p:spPr>
            <a:xfrm>
              <a:off x="2717157" y="3938782"/>
              <a:ext cx="69002" cy="13272"/>
            </a:xfrm>
            <a:custGeom>
              <a:rect b="b" l="l" r="r" t="t"/>
              <a:pathLst>
                <a:path extrusionOk="0" h="417" w="2168">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4"/>
            <p:cNvSpPr/>
            <p:nvPr/>
          </p:nvSpPr>
          <p:spPr>
            <a:xfrm>
              <a:off x="2717157" y="3960361"/>
              <a:ext cx="69002" cy="13304"/>
            </a:xfrm>
            <a:custGeom>
              <a:rect b="b" l="l" r="r" t="t"/>
              <a:pathLst>
                <a:path extrusionOk="0" h="418" w="2168">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4"/>
            <p:cNvSpPr/>
            <p:nvPr/>
          </p:nvSpPr>
          <p:spPr>
            <a:xfrm>
              <a:off x="2655793" y="4020993"/>
              <a:ext cx="84152" cy="82656"/>
            </a:xfrm>
            <a:custGeom>
              <a:rect b="b" l="l" r="r" t="t"/>
              <a:pathLst>
                <a:path extrusionOk="0" h="2597" w="2644">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4" name="Google Shape;2344;p74"/>
          <p:cNvSpPr/>
          <p:nvPr/>
        </p:nvSpPr>
        <p:spPr>
          <a:xfrm>
            <a:off x="7739937" y="3451624"/>
            <a:ext cx="512528" cy="508001"/>
          </a:xfrm>
          <a:custGeom>
            <a:rect b="b" l="l" r="r" t="t"/>
            <a:pathLst>
              <a:path extrusionOk="0" h="11216" w="10895">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5" name="Google Shape;2345;p74"/>
          <p:cNvGrpSpPr/>
          <p:nvPr/>
        </p:nvGrpSpPr>
        <p:grpSpPr>
          <a:xfrm>
            <a:off x="7754072" y="1838429"/>
            <a:ext cx="484258" cy="467991"/>
            <a:chOff x="4206763" y="2450951"/>
            <a:chExt cx="322151" cy="322374"/>
          </a:xfrm>
        </p:grpSpPr>
        <p:sp>
          <p:nvSpPr>
            <p:cNvPr id="2346" name="Google Shape;2346;p74"/>
            <p:cNvSpPr/>
            <p:nvPr/>
          </p:nvSpPr>
          <p:spPr>
            <a:xfrm>
              <a:off x="4206763" y="2571650"/>
              <a:ext cx="322151" cy="201675"/>
            </a:xfrm>
            <a:custGeom>
              <a:rect b="b" l="l" r="r" t="t"/>
              <a:pathLst>
                <a:path extrusionOk="0" h="6336" w="10121">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4"/>
            <p:cNvSpPr/>
            <p:nvPr/>
          </p:nvSpPr>
          <p:spPr>
            <a:xfrm>
              <a:off x="4210933" y="2450951"/>
              <a:ext cx="308878" cy="185537"/>
            </a:xfrm>
            <a:custGeom>
              <a:rect b="b" l="l" r="r" t="t"/>
              <a:pathLst>
                <a:path extrusionOk="0" h="5829" w="9704">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8" name="Google Shape;2348;p74"/>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2349" name="Google Shape;2349;p74"/>
          <p:cNvGrpSpPr/>
          <p:nvPr/>
        </p:nvGrpSpPr>
        <p:grpSpPr>
          <a:xfrm>
            <a:off x="998600" y="4799013"/>
            <a:ext cx="7096975" cy="206763"/>
            <a:chOff x="998600" y="4875213"/>
            <a:chExt cx="7096975" cy="206763"/>
          </a:xfrm>
        </p:grpSpPr>
        <p:sp>
          <p:nvSpPr>
            <p:cNvPr id="2350" name="Google Shape;2350;p74"/>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2351" name="Google Shape;2351;p74"/>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2352" name="Google Shape;2352;p74"/>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2353" name="Google Shape;2353;p74"/>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2354" name="Google Shape;2354;p74"/>
          <p:cNvSpPr/>
          <p:nvPr/>
        </p:nvSpPr>
        <p:spPr>
          <a:xfrm>
            <a:off x="6458175" y="4776975"/>
            <a:ext cx="16374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8" name="Shape 2358"/>
        <p:cNvGrpSpPr/>
        <p:nvPr/>
      </p:nvGrpSpPr>
      <p:grpSpPr>
        <a:xfrm>
          <a:off x="0" y="0"/>
          <a:ext cx="0" cy="0"/>
          <a:chOff x="0" y="0"/>
          <a:chExt cx="0" cy="0"/>
        </a:xfrm>
      </p:grpSpPr>
      <p:sp>
        <p:nvSpPr>
          <p:cNvPr id="2359" name="Google Shape;2359;p75"/>
          <p:cNvSpPr txBox="1"/>
          <p:nvPr>
            <p:ph idx="1" type="subTitle"/>
          </p:nvPr>
        </p:nvSpPr>
        <p:spPr>
          <a:xfrm>
            <a:off x="1708780" y="1895126"/>
            <a:ext cx="2695800" cy="82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staff tags for every description</a:t>
            </a:r>
            <a:endParaRPr/>
          </a:p>
        </p:txBody>
      </p:sp>
      <p:sp>
        <p:nvSpPr>
          <p:cNvPr id="2360" name="Google Shape;2360;p75"/>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2361" name="Google Shape;2361;p75"/>
          <p:cNvSpPr txBox="1"/>
          <p:nvPr>
            <p:ph idx="2" type="title"/>
          </p:nvPr>
        </p:nvSpPr>
        <p:spPr>
          <a:xfrm>
            <a:off x="1708780" y="1427125"/>
            <a:ext cx="26958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Improve NLP</a:t>
            </a:r>
            <a:endParaRPr/>
          </a:p>
        </p:txBody>
      </p:sp>
      <p:sp>
        <p:nvSpPr>
          <p:cNvPr id="2362" name="Google Shape;2362;p75"/>
          <p:cNvSpPr txBox="1"/>
          <p:nvPr>
            <p:ph idx="3" type="subTitle"/>
          </p:nvPr>
        </p:nvSpPr>
        <p:spPr>
          <a:xfrm>
            <a:off x="1701262" y="3552474"/>
            <a:ext cx="2695800" cy="82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Move work to platform with more computing power</a:t>
            </a:r>
            <a:endParaRPr/>
          </a:p>
        </p:txBody>
      </p:sp>
      <p:sp>
        <p:nvSpPr>
          <p:cNvPr id="2363" name="Google Shape;2363;p75"/>
          <p:cNvSpPr txBox="1"/>
          <p:nvPr>
            <p:ph idx="4" type="title"/>
          </p:nvPr>
        </p:nvSpPr>
        <p:spPr>
          <a:xfrm>
            <a:off x="1701262" y="3084473"/>
            <a:ext cx="26958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Server Change</a:t>
            </a:r>
            <a:endParaRPr/>
          </a:p>
        </p:txBody>
      </p:sp>
      <p:sp>
        <p:nvSpPr>
          <p:cNvPr id="2364" name="Google Shape;2364;p75"/>
          <p:cNvSpPr txBox="1"/>
          <p:nvPr>
            <p:ph idx="5" type="subTitle"/>
          </p:nvPr>
        </p:nvSpPr>
        <p:spPr>
          <a:xfrm>
            <a:off x="4746941" y="3552474"/>
            <a:ext cx="2695800" cy="82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Look more into how location impact petition signatures</a:t>
            </a:r>
            <a:endParaRPr/>
          </a:p>
        </p:txBody>
      </p:sp>
      <p:sp>
        <p:nvSpPr>
          <p:cNvPr id="2365" name="Google Shape;2365;p75"/>
          <p:cNvSpPr txBox="1"/>
          <p:nvPr>
            <p:ph idx="6" type="title"/>
          </p:nvPr>
        </p:nvSpPr>
        <p:spPr>
          <a:xfrm>
            <a:off x="4746941" y="3084473"/>
            <a:ext cx="2695800" cy="46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Location Analysis</a:t>
            </a:r>
            <a:endParaRPr/>
          </a:p>
        </p:txBody>
      </p:sp>
      <p:sp>
        <p:nvSpPr>
          <p:cNvPr id="2366" name="Google Shape;2366;p75"/>
          <p:cNvSpPr txBox="1"/>
          <p:nvPr>
            <p:ph idx="7" type="subTitle"/>
          </p:nvPr>
        </p:nvSpPr>
        <p:spPr>
          <a:xfrm>
            <a:off x="4746941" y="1895126"/>
            <a:ext cx="2695800" cy="82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Unsupervised</a:t>
            </a:r>
            <a:r>
              <a:rPr lang="en"/>
              <a:t> </a:t>
            </a:r>
            <a:r>
              <a:rPr lang="en"/>
              <a:t>categorization</a:t>
            </a:r>
            <a:r>
              <a:rPr lang="en"/>
              <a:t> to create tag categories for a semi-supervised model</a:t>
            </a:r>
            <a:endParaRPr/>
          </a:p>
        </p:txBody>
      </p:sp>
      <p:sp>
        <p:nvSpPr>
          <p:cNvPr id="2367" name="Google Shape;2367;p75"/>
          <p:cNvSpPr txBox="1"/>
          <p:nvPr>
            <p:ph idx="8" type="title"/>
          </p:nvPr>
        </p:nvSpPr>
        <p:spPr>
          <a:xfrm>
            <a:off x="4746941" y="1427125"/>
            <a:ext cx="2695800" cy="46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Modeling</a:t>
            </a:r>
            <a:endParaRPr/>
          </a:p>
        </p:txBody>
      </p:sp>
      <p:sp>
        <p:nvSpPr>
          <p:cNvPr id="2368" name="Google Shape;2368;p75"/>
          <p:cNvSpPr/>
          <p:nvPr/>
        </p:nvSpPr>
        <p:spPr>
          <a:xfrm>
            <a:off x="714300" y="1638927"/>
            <a:ext cx="867000" cy="8670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5"/>
          <p:cNvSpPr/>
          <p:nvPr/>
        </p:nvSpPr>
        <p:spPr>
          <a:xfrm>
            <a:off x="714300" y="3296277"/>
            <a:ext cx="867000" cy="8670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5"/>
          <p:cNvSpPr/>
          <p:nvPr/>
        </p:nvSpPr>
        <p:spPr>
          <a:xfrm>
            <a:off x="7562700" y="1638927"/>
            <a:ext cx="867000" cy="8670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5"/>
          <p:cNvSpPr/>
          <p:nvPr/>
        </p:nvSpPr>
        <p:spPr>
          <a:xfrm>
            <a:off x="7562700" y="3296277"/>
            <a:ext cx="867000" cy="8670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2" name="Google Shape;2372;p75"/>
          <p:cNvGrpSpPr/>
          <p:nvPr/>
        </p:nvGrpSpPr>
        <p:grpSpPr>
          <a:xfrm>
            <a:off x="7754072" y="1838429"/>
            <a:ext cx="484258" cy="467991"/>
            <a:chOff x="4206763" y="2450951"/>
            <a:chExt cx="322151" cy="322374"/>
          </a:xfrm>
        </p:grpSpPr>
        <p:sp>
          <p:nvSpPr>
            <p:cNvPr id="2373" name="Google Shape;2373;p75"/>
            <p:cNvSpPr/>
            <p:nvPr/>
          </p:nvSpPr>
          <p:spPr>
            <a:xfrm>
              <a:off x="4206763" y="2571650"/>
              <a:ext cx="322151" cy="201675"/>
            </a:xfrm>
            <a:custGeom>
              <a:rect b="b" l="l" r="r" t="t"/>
              <a:pathLst>
                <a:path extrusionOk="0" h="6336" w="10121">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5"/>
            <p:cNvSpPr/>
            <p:nvPr/>
          </p:nvSpPr>
          <p:spPr>
            <a:xfrm>
              <a:off x="4210933" y="2450951"/>
              <a:ext cx="308878" cy="185537"/>
            </a:xfrm>
            <a:custGeom>
              <a:rect b="b" l="l" r="r" t="t"/>
              <a:pathLst>
                <a:path extrusionOk="0" h="5829" w="9704">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5" name="Google Shape;2375;p75"/>
          <p:cNvGrpSpPr/>
          <p:nvPr/>
        </p:nvGrpSpPr>
        <p:grpSpPr>
          <a:xfrm>
            <a:off x="891937" y="1842578"/>
            <a:ext cx="511740" cy="459687"/>
            <a:chOff x="2165809" y="3811059"/>
            <a:chExt cx="422542" cy="342973"/>
          </a:xfrm>
        </p:grpSpPr>
        <p:sp>
          <p:nvSpPr>
            <p:cNvPr id="2376" name="Google Shape;2376;p75"/>
            <p:cNvSpPr/>
            <p:nvPr/>
          </p:nvSpPr>
          <p:spPr>
            <a:xfrm>
              <a:off x="2165809" y="3811059"/>
              <a:ext cx="422542" cy="342973"/>
            </a:xfrm>
            <a:custGeom>
              <a:rect b="b" l="l" r="r" t="t"/>
              <a:pathLst>
                <a:path extrusionOk="0" h="10776" w="13276">
                  <a:moveTo>
                    <a:pt x="2084" y="382"/>
                  </a:moveTo>
                  <a:cubicBezTo>
                    <a:pt x="2084" y="382"/>
                    <a:pt x="2108" y="382"/>
                    <a:pt x="2108" y="406"/>
                  </a:cubicBezTo>
                  <a:lnTo>
                    <a:pt x="2108" y="1239"/>
                  </a:lnTo>
                  <a:cubicBezTo>
                    <a:pt x="2108" y="1239"/>
                    <a:pt x="2108" y="1251"/>
                    <a:pt x="2084" y="1251"/>
                  </a:cubicBezTo>
                  <a:lnTo>
                    <a:pt x="1667" y="1251"/>
                  </a:lnTo>
                  <a:cubicBezTo>
                    <a:pt x="1667" y="1251"/>
                    <a:pt x="1655" y="1251"/>
                    <a:pt x="1655" y="1239"/>
                  </a:cubicBezTo>
                  <a:lnTo>
                    <a:pt x="1655" y="406"/>
                  </a:lnTo>
                  <a:lnTo>
                    <a:pt x="2084" y="382"/>
                  </a:lnTo>
                  <a:close/>
                  <a:moveTo>
                    <a:pt x="11645" y="382"/>
                  </a:moveTo>
                  <a:cubicBezTo>
                    <a:pt x="11645" y="382"/>
                    <a:pt x="11657" y="382"/>
                    <a:pt x="11657" y="406"/>
                  </a:cubicBezTo>
                  <a:lnTo>
                    <a:pt x="11657" y="1239"/>
                  </a:lnTo>
                  <a:cubicBezTo>
                    <a:pt x="11657" y="1239"/>
                    <a:pt x="11657" y="1251"/>
                    <a:pt x="11645" y="1251"/>
                  </a:cubicBezTo>
                  <a:lnTo>
                    <a:pt x="11216" y="1251"/>
                  </a:lnTo>
                  <a:cubicBezTo>
                    <a:pt x="11216" y="1251"/>
                    <a:pt x="11192" y="1251"/>
                    <a:pt x="11192" y="1239"/>
                  </a:cubicBezTo>
                  <a:lnTo>
                    <a:pt x="11192" y="406"/>
                  </a:lnTo>
                  <a:lnTo>
                    <a:pt x="11216" y="406"/>
                  </a:lnTo>
                  <a:lnTo>
                    <a:pt x="11645" y="382"/>
                  </a:lnTo>
                  <a:close/>
                  <a:moveTo>
                    <a:pt x="12478" y="1215"/>
                  </a:moveTo>
                  <a:cubicBezTo>
                    <a:pt x="12716" y="1215"/>
                    <a:pt x="12907" y="1418"/>
                    <a:pt x="12907" y="1656"/>
                  </a:cubicBezTo>
                  <a:lnTo>
                    <a:pt x="12907" y="9954"/>
                  </a:lnTo>
                  <a:cubicBezTo>
                    <a:pt x="12895" y="10193"/>
                    <a:pt x="12704" y="10383"/>
                    <a:pt x="12466" y="10383"/>
                  </a:cubicBezTo>
                  <a:lnTo>
                    <a:pt x="834" y="10383"/>
                  </a:lnTo>
                  <a:cubicBezTo>
                    <a:pt x="596" y="10383"/>
                    <a:pt x="405" y="10193"/>
                    <a:pt x="405" y="9954"/>
                  </a:cubicBezTo>
                  <a:lnTo>
                    <a:pt x="405" y="1656"/>
                  </a:lnTo>
                  <a:cubicBezTo>
                    <a:pt x="405" y="1418"/>
                    <a:pt x="596" y="1215"/>
                    <a:pt x="834" y="1215"/>
                  </a:cubicBezTo>
                  <a:lnTo>
                    <a:pt x="1262" y="1215"/>
                  </a:lnTo>
                  <a:lnTo>
                    <a:pt x="1262" y="1239"/>
                  </a:lnTo>
                  <a:cubicBezTo>
                    <a:pt x="1262" y="1453"/>
                    <a:pt x="1441" y="1632"/>
                    <a:pt x="1667" y="1632"/>
                  </a:cubicBezTo>
                  <a:lnTo>
                    <a:pt x="2084" y="1632"/>
                  </a:lnTo>
                  <a:cubicBezTo>
                    <a:pt x="2310" y="1632"/>
                    <a:pt x="2489" y="1453"/>
                    <a:pt x="2489" y="1239"/>
                  </a:cubicBezTo>
                  <a:lnTo>
                    <a:pt x="2489" y="1215"/>
                  </a:lnTo>
                  <a:lnTo>
                    <a:pt x="10823" y="1215"/>
                  </a:lnTo>
                  <a:lnTo>
                    <a:pt x="10823" y="1239"/>
                  </a:lnTo>
                  <a:cubicBezTo>
                    <a:pt x="10823" y="1453"/>
                    <a:pt x="11002" y="1632"/>
                    <a:pt x="11228" y="1632"/>
                  </a:cubicBezTo>
                  <a:lnTo>
                    <a:pt x="11645" y="1632"/>
                  </a:lnTo>
                  <a:cubicBezTo>
                    <a:pt x="11859" y="1632"/>
                    <a:pt x="12038" y="1453"/>
                    <a:pt x="12038" y="1239"/>
                  </a:cubicBezTo>
                  <a:lnTo>
                    <a:pt x="12038" y="1215"/>
                  </a:lnTo>
                  <a:close/>
                  <a:moveTo>
                    <a:pt x="1655" y="1"/>
                  </a:moveTo>
                  <a:cubicBezTo>
                    <a:pt x="1429" y="1"/>
                    <a:pt x="1251" y="179"/>
                    <a:pt x="1251" y="406"/>
                  </a:cubicBezTo>
                  <a:lnTo>
                    <a:pt x="1251" y="834"/>
                  </a:lnTo>
                  <a:lnTo>
                    <a:pt x="822" y="834"/>
                  </a:lnTo>
                  <a:cubicBezTo>
                    <a:pt x="381" y="834"/>
                    <a:pt x="0" y="1203"/>
                    <a:pt x="0" y="1656"/>
                  </a:cubicBezTo>
                  <a:lnTo>
                    <a:pt x="0" y="9954"/>
                  </a:lnTo>
                  <a:cubicBezTo>
                    <a:pt x="0" y="10395"/>
                    <a:pt x="381" y="10776"/>
                    <a:pt x="822" y="10776"/>
                  </a:cubicBezTo>
                  <a:lnTo>
                    <a:pt x="12442" y="10776"/>
                  </a:lnTo>
                  <a:cubicBezTo>
                    <a:pt x="12895" y="10776"/>
                    <a:pt x="13264" y="10395"/>
                    <a:pt x="13264" y="9954"/>
                  </a:cubicBezTo>
                  <a:lnTo>
                    <a:pt x="13264" y="1656"/>
                  </a:lnTo>
                  <a:cubicBezTo>
                    <a:pt x="13276" y="1203"/>
                    <a:pt x="12907" y="834"/>
                    <a:pt x="12466" y="834"/>
                  </a:cubicBezTo>
                  <a:lnTo>
                    <a:pt x="12026" y="834"/>
                  </a:lnTo>
                  <a:lnTo>
                    <a:pt x="12026" y="406"/>
                  </a:lnTo>
                  <a:cubicBezTo>
                    <a:pt x="12026" y="179"/>
                    <a:pt x="11847" y="1"/>
                    <a:pt x="11621" y="1"/>
                  </a:cubicBezTo>
                  <a:lnTo>
                    <a:pt x="11216" y="1"/>
                  </a:lnTo>
                  <a:cubicBezTo>
                    <a:pt x="10990" y="1"/>
                    <a:pt x="10811" y="179"/>
                    <a:pt x="10811" y="406"/>
                  </a:cubicBezTo>
                  <a:lnTo>
                    <a:pt x="10811" y="834"/>
                  </a:lnTo>
                  <a:lnTo>
                    <a:pt x="2477" y="834"/>
                  </a:lnTo>
                  <a:lnTo>
                    <a:pt x="2477" y="406"/>
                  </a:lnTo>
                  <a:cubicBezTo>
                    <a:pt x="2477" y="179"/>
                    <a:pt x="2298" y="1"/>
                    <a:pt x="2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5"/>
            <p:cNvSpPr/>
            <p:nvPr/>
          </p:nvSpPr>
          <p:spPr>
            <a:xfrm>
              <a:off x="2193085" y="3877387"/>
              <a:ext cx="368753" cy="12158"/>
            </a:xfrm>
            <a:custGeom>
              <a:rect b="b" l="l" r="r" t="t"/>
              <a:pathLst>
                <a:path extrusionOk="0" h="382" w="11586">
                  <a:moveTo>
                    <a:pt x="191" y="0"/>
                  </a:moveTo>
                  <a:cubicBezTo>
                    <a:pt x="84" y="0"/>
                    <a:pt x="1" y="84"/>
                    <a:pt x="1" y="191"/>
                  </a:cubicBezTo>
                  <a:cubicBezTo>
                    <a:pt x="1" y="298"/>
                    <a:pt x="84" y="381"/>
                    <a:pt x="191" y="381"/>
                  </a:cubicBezTo>
                  <a:lnTo>
                    <a:pt x="11395" y="381"/>
                  </a:lnTo>
                  <a:cubicBezTo>
                    <a:pt x="11502" y="381"/>
                    <a:pt x="11585" y="298"/>
                    <a:pt x="11585" y="191"/>
                  </a:cubicBezTo>
                  <a:cubicBezTo>
                    <a:pt x="11585" y="84"/>
                    <a:pt x="11502" y="0"/>
                    <a:pt x="113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5"/>
            <p:cNvSpPr/>
            <p:nvPr/>
          </p:nvSpPr>
          <p:spPr>
            <a:xfrm>
              <a:off x="2212404" y="3930062"/>
              <a:ext cx="51942" cy="12158"/>
            </a:xfrm>
            <a:custGeom>
              <a:rect b="b" l="l" r="r" t="t"/>
              <a:pathLst>
                <a:path extrusionOk="0" h="382" w="1632">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5"/>
            <p:cNvSpPr/>
            <p:nvPr/>
          </p:nvSpPr>
          <p:spPr>
            <a:xfrm>
              <a:off x="2305245" y="3930062"/>
              <a:ext cx="51974" cy="12158"/>
            </a:xfrm>
            <a:custGeom>
              <a:rect b="b" l="l" r="r" t="t"/>
              <a:pathLst>
                <a:path extrusionOk="0" h="382" w="1633">
                  <a:moveTo>
                    <a:pt x="191" y="0"/>
                  </a:moveTo>
                  <a:cubicBezTo>
                    <a:pt x="84" y="0"/>
                    <a:pt x="1" y="84"/>
                    <a:pt x="1" y="191"/>
                  </a:cubicBezTo>
                  <a:cubicBezTo>
                    <a:pt x="1" y="298"/>
                    <a:pt x="84" y="381"/>
                    <a:pt x="191" y="381"/>
                  </a:cubicBezTo>
                  <a:lnTo>
                    <a:pt x="1442" y="381"/>
                  </a:lnTo>
                  <a:cubicBezTo>
                    <a:pt x="1549" y="381"/>
                    <a:pt x="1632" y="286"/>
                    <a:pt x="1632" y="191"/>
                  </a:cubicBezTo>
                  <a:cubicBezTo>
                    <a:pt x="1632" y="84"/>
                    <a:pt x="1549" y="0"/>
                    <a:pt x="14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5"/>
            <p:cNvSpPr/>
            <p:nvPr/>
          </p:nvSpPr>
          <p:spPr>
            <a:xfrm>
              <a:off x="2489813" y="3930062"/>
              <a:ext cx="52324" cy="12158"/>
            </a:xfrm>
            <a:custGeom>
              <a:rect b="b" l="l" r="r" t="t"/>
              <a:pathLst>
                <a:path extrusionOk="0" h="382" w="1644">
                  <a:moveTo>
                    <a:pt x="203" y="0"/>
                  </a:moveTo>
                  <a:cubicBezTo>
                    <a:pt x="95" y="0"/>
                    <a:pt x="0" y="84"/>
                    <a:pt x="0" y="191"/>
                  </a:cubicBezTo>
                  <a:cubicBezTo>
                    <a:pt x="0" y="298"/>
                    <a:pt x="95" y="381"/>
                    <a:pt x="203" y="381"/>
                  </a:cubicBezTo>
                  <a:lnTo>
                    <a:pt x="1441" y="381"/>
                  </a:lnTo>
                  <a:cubicBezTo>
                    <a:pt x="1548" y="381"/>
                    <a:pt x="1643" y="286"/>
                    <a:pt x="1643" y="191"/>
                  </a:cubicBezTo>
                  <a:cubicBezTo>
                    <a:pt x="1643" y="84"/>
                    <a:pt x="1572" y="0"/>
                    <a:pt x="14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5"/>
            <p:cNvSpPr/>
            <p:nvPr/>
          </p:nvSpPr>
          <p:spPr>
            <a:xfrm>
              <a:off x="2212404" y="3983118"/>
              <a:ext cx="51942" cy="12158"/>
            </a:xfrm>
            <a:custGeom>
              <a:rect b="b" l="l" r="r" t="t"/>
              <a:pathLst>
                <a:path extrusionOk="0" h="382" w="1632">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5"/>
            <p:cNvSpPr/>
            <p:nvPr/>
          </p:nvSpPr>
          <p:spPr>
            <a:xfrm>
              <a:off x="2397736" y="3983118"/>
              <a:ext cx="51942" cy="12158"/>
            </a:xfrm>
            <a:custGeom>
              <a:rect b="b" l="l" r="r" t="t"/>
              <a:pathLst>
                <a:path extrusionOk="0" h="382" w="1632">
                  <a:moveTo>
                    <a:pt x="191" y="0"/>
                  </a:moveTo>
                  <a:cubicBezTo>
                    <a:pt x="83" y="0"/>
                    <a:pt x="0" y="84"/>
                    <a:pt x="0" y="191"/>
                  </a:cubicBezTo>
                  <a:cubicBezTo>
                    <a:pt x="0" y="298"/>
                    <a:pt x="83" y="381"/>
                    <a:pt x="191" y="381"/>
                  </a:cubicBezTo>
                  <a:lnTo>
                    <a:pt x="1441" y="381"/>
                  </a:lnTo>
                  <a:cubicBezTo>
                    <a:pt x="1548" y="381"/>
                    <a:pt x="1631" y="286"/>
                    <a:pt x="1631" y="191"/>
                  </a:cubicBezTo>
                  <a:cubicBezTo>
                    <a:pt x="1631" y="84"/>
                    <a:pt x="1548" y="0"/>
                    <a:pt x="14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5"/>
            <p:cNvSpPr/>
            <p:nvPr/>
          </p:nvSpPr>
          <p:spPr>
            <a:xfrm>
              <a:off x="2212404" y="4036175"/>
              <a:ext cx="51942" cy="12158"/>
            </a:xfrm>
            <a:custGeom>
              <a:rect b="b" l="l" r="r" t="t"/>
              <a:pathLst>
                <a:path extrusionOk="0" h="382" w="1632">
                  <a:moveTo>
                    <a:pt x="191" y="0"/>
                  </a:moveTo>
                  <a:cubicBezTo>
                    <a:pt x="84" y="0"/>
                    <a:pt x="1" y="83"/>
                    <a:pt x="1" y="191"/>
                  </a:cubicBezTo>
                  <a:cubicBezTo>
                    <a:pt x="1" y="298"/>
                    <a:pt x="84" y="381"/>
                    <a:pt x="191" y="381"/>
                  </a:cubicBezTo>
                  <a:lnTo>
                    <a:pt x="1442" y="381"/>
                  </a:lnTo>
                  <a:cubicBezTo>
                    <a:pt x="1549" y="381"/>
                    <a:pt x="1632" y="298"/>
                    <a:pt x="1632" y="191"/>
                  </a:cubicBezTo>
                  <a:cubicBezTo>
                    <a:pt x="1632" y="83"/>
                    <a:pt x="1561" y="0"/>
                    <a:pt x="14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5"/>
            <p:cNvSpPr/>
            <p:nvPr/>
          </p:nvSpPr>
          <p:spPr>
            <a:xfrm>
              <a:off x="2305245" y="4036175"/>
              <a:ext cx="51974" cy="12158"/>
            </a:xfrm>
            <a:custGeom>
              <a:rect b="b" l="l" r="r" t="t"/>
              <a:pathLst>
                <a:path extrusionOk="0" h="382" w="1633">
                  <a:moveTo>
                    <a:pt x="191" y="0"/>
                  </a:moveTo>
                  <a:cubicBezTo>
                    <a:pt x="84" y="0"/>
                    <a:pt x="1" y="83"/>
                    <a:pt x="1" y="191"/>
                  </a:cubicBezTo>
                  <a:cubicBezTo>
                    <a:pt x="1" y="298"/>
                    <a:pt x="84" y="381"/>
                    <a:pt x="191" y="381"/>
                  </a:cubicBezTo>
                  <a:lnTo>
                    <a:pt x="1442" y="381"/>
                  </a:lnTo>
                  <a:cubicBezTo>
                    <a:pt x="1549" y="381"/>
                    <a:pt x="1632" y="298"/>
                    <a:pt x="1632" y="191"/>
                  </a:cubicBezTo>
                  <a:cubicBezTo>
                    <a:pt x="1632" y="83"/>
                    <a:pt x="1549" y="0"/>
                    <a:pt x="14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5"/>
            <p:cNvSpPr/>
            <p:nvPr/>
          </p:nvSpPr>
          <p:spPr>
            <a:xfrm>
              <a:off x="2489813" y="4036175"/>
              <a:ext cx="52324" cy="12158"/>
            </a:xfrm>
            <a:custGeom>
              <a:rect b="b" l="l" r="r" t="t"/>
              <a:pathLst>
                <a:path extrusionOk="0" h="382" w="1644">
                  <a:moveTo>
                    <a:pt x="203" y="0"/>
                  </a:moveTo>
                  <a:cubicBezTo>
                    <a:pt x="95" y="0"/>
                    <a:pt x="0" y="83"/>
                    <a:pt x="0" y="191"/>
                  </a:cubicBezTo>
                  <a:cubicBezTo>
                    <a:pt x="0" y="298"/>
                    <a:pt x="95" y="381"/>
                    <a:pt x="203" y="381"/>
                  </a:cubicBezTo>
                  <a:lnTo>
                    <a:pt x="1441" y="381"/>
                  </a:lnTo>
                  <a:cubicBezTo>
                    <a:pt x="1548" y="381"/>
                    <a:pt x="1643" y="298"/>
                    <a:pt x="1643" y="191"/>
                  </a:cubicBezTo>
                  <a:cubicBezTo>
                    <a:pt x="1643" y="83"/>
                    <a:pt x="1572" y="0"/>
                    <a:pt x="14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5"/>
            <p:cNvSpPr/>
            <p:nvPr/>
          </p:nvSpPr>
          <p:spPr>
            <a:xfrm>
              <a:off x="2305245" y="4088467"/>
              <a:ext cx="51974" cy="12540"/>
            </a:xfrm>
            <a:custGeom>
              <a:rect b="b" l="l" r="r" t="t"/>
              <a:pathLst>
                <a:path extrusionOk="0" h="394" w="1633">
                  <a:moveTo>
                    <a:pt x="191" y="0"/>
                  </a:moveTo>
                  <a:cubicBezTo>
                    <a:pt x="84" y="0"/>
                    <a:pt x="1" y="95"/>
                    <a:pt x="1" y="191"/>
                  </a:cubicBezTo>
                  <a:cubicBezTo>
                    <a:pt x="1" y="298"/>
                    <a:pt x="84" y="393"/>
                    <a:pt x="191" y="393"/>
                  </a:cubicBezTo>
                  <a:lnTo>
                    <a:pt x="1442" y="393"/>
                  </a:lnTo>
                  <a:cubicBezTo>
                    <a:pt x="1549" y="393"/>
                    <a:pt x="1632" y="298"/>
                    <a:pt x="1632" y="191"/>
                  </a:cubicBezTo>
                  <a:cubicBezTo>
                    <a:pt x="1632" y="95"/>
                    <a:pt x="1549" y="0"/>
                    <a:pt x="14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5"/>
            <p:cNvSpPr/>
            <p:nvPr/>
          </p:nvSpPr>
          <p:spPr>
            <a:xfrm>
              <a:off x="2397736" y="4088467"/>
              <a:ext cx="51942" cy="12540"/>
            </a:xfrm>
            <a:custGeom>
              <a:rect b="b" l="l" r="r" t="t"/>
              <a:pathLst>
                <a:path extrusionOk="0" h="394" w="1632">
                  <a:moveTo>
                    <a:pt x="191" y="0"/>
                  </a:moveTo>
                  <a:cubicBezTo>
                    <a:pt x="83" y="0"/>
                    <a:pt x="0" y="95"/>
                    <a:pt x="0" y="191"/>
                  </a:cubicBezTo>
                  <a:cubicBezTo>
                    <a:pt x="0" y="298"/>
                    <a:pt x="83" y="393"/>
                    <a:pt x="191" y="393"/>
                  </a:cubicBezTo>
                  <a:lnTo>
                    <a:pt x="1441" y="393"/>
                  </a:lnTo>
                  <a:cubicBezTo>
                    <a:pt x="1548" y="393"/>
                    <a:pt x="1631" y="298"/>
                    <a:pt x="1631" y="191"/>
                  </a:cubicBezTo>
                  <a:cubicBezTo>
                    <a:pt x="1631" y="95"/>
                    <a:pt x="1548" y="0"/>
                    <a:pt x="14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5"/>
            <p:cNvSpPr/>
            <p:nvPr/>
          </p:nvSpPr>
          <p:spPr>
            <a:xfrm>
              <a:off x="2489813" y="4088467"/>
              <a:ext cx="52324" cy="12540"/>
            </a:xfrm>
            <a:custGeom>
              <a:rect b="b" l="l" r="r" t="t"/>
              <a:pathLst>
                <a:path extrusionOk="0" h="394" w="1644">
                  <a:moveTo>
                    <a:pt x="203" y="0"/>
                  </a:moveTo>
                  <a:cubicBezTo>
                    <a:pt x="95" y="0"/>
                    <a:pt x="0" y="95"/>
                    <a:pt x="0" y="191"/>
                  </a:cubicBezTo>
                  <a:cubicBezTo>
                    <a:pt x="0" y="298"/>
                    <a:pt x="95" y="393"/>
                    <a:pt x="203" y="393"/>
                  </a:cubicBezTo>
                  <a:lnTo>
                    <a:pt x="1441" y="393"/>
                  </a:lnTo>
                  <a:cubicBezTo>
                    <a:pt x="1548" y="393"/>
                    <a:pt x="1643" y="298"/>
                    <a:pt x="1643" y="191"/>
                  </a:cubicBezTo>
                  <a:cubicBezTo>
                    <a:pt x="1643" y="95"/>
                    <a:pt x="1572" y="0"/>
                    <a:pt x="14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5"/>
            <p:cNvSpPr/>
            <p:nvPr/>
          </p:nvSpPr>
          <p:spPr>
            <a:xfrm>
              <a:off x="2304863" y="3969751"/>
              <a:ext cx="53088" cy="38766"/>
            </a:xfrm>
            <a:custGeom>
              <a:rect b="b" l="l" r="r" t="t"/>
              <a:pathLst>
                <a:path extrusionOk="0" h="1218" w="1668">
                  <a:moveTo>
                    <a:pt x="1454" y="1"/>
                  </a:moveTo>
                  <a:cubicBezTo>
                    <a:pt x="1406" y="1"/>
                    <a:pt x="1358" y="21"/>
                    <a:pt x="1323" y="63"/>
                  </a:cubicBezTo>
                  <a:lnTo>
                    <a:pt x="620" y="754"/>
                  </a:lnTo>
                  <a:lnTo>
                    <a:pt x="334" y="480"/>
                  </a:lnTo>
                  <a:cubicBezTo>
                    <a:pt x="299" y="438"/>
                    <a:pt x="251" y="417"/>
                    <a:pt x="203" y="417"/>
                  </a:cubicBezTo>
                  <a:cubicBezTo>
                    <a:pt x="156" y="417"/>
                    <a:pt x="108" y="438"/>
                    <a:pt x="72" y="480"/>
                  </a:cubicBezTo>
                  <a:cubicBezTo>
                    <a:pt x="1" y="551"/>
                    <a:pt x="1" y="670"/>
                    <a:pt x="72" y="742"/>
                  </a:cubicBezTo>
                  <a:lnTo>
                    <a:pt x="489" y="1158"/>
                  </a:lnTo>
                  <a:cubicBezTo>
                    <a:pt x="513" y="1194"/>
                    <a:pt x="572" y="1218"/>
                    <a:pt x="620" y="1218"/>
                  </a:cubicBezTo>
                  <a:cubicBezTo>
                    <a:pt x="668" y="1218"/>
                    <a:pt x="727" y="1206"/>
                    <a:pt x="751" y="1158"/>
                  </a:cubicBezTo>
                  <a:lnTo>
                    <a:pt x="1585" y="325"/>
                  </a:lnTo>
                  <a:cubicBezTo>
                    <a:pt x="1668" y="254"/>
                    <a:pt x="1668" y="134"/>
                    <a:pt x="1585" y="63"/>
                  </a:cubicBezTo>
                  <a:cubicBezTo>
                    <a:pt x="1549" y="21"/>
                    <a:pt x="1501" y="1"/>
                    <a:pt x="14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5"/>
            <p:cNvSpPr/>
            <p:nvPr/>
          </p:nvSpPr>
          <p:spPr>
            <a:xfrm>
              <a:off x="2489813" y="3969751"/>
              <a:ext cx="53088" cy="38766"/>
            </a:xfrm>
            <a:custGeom>
              <a:rect b="b" l="l" r="r" t="t"/>
              <a:pathLst>
                <a:path extrusionOk="0" h="1218" w="1668">
                  <a:moveTo>
                    <a:pt x="1465" y="1"/>
                  </a:moveTo>
                  <a:cubicBezTo>
                    <a:pt x="1417" y="1"/>
                    <a:pt x="1369" y="21"/>
                    <a:pt x="1334" y="63"/>
                  </a:cubicBezTo>
                  <a:lnTo>
                    <a:pt x="631" y="754"/>
                  </a:lnTo>
                  <a:lnTo>
                    <a:pt x="346" y="480"/>
                  </a:lnTo>
                  <a:cubicBezTo>
                    <a:pt x="310" y="438"/>
                    <a:pt x="262" y="417"/>
                    <a:pt x="215" y="417"/>
                  </a:cubicBezTo>
                  <a:cubicBezTo>
                    <a:pt x="167" y="417"/>
                    <a:pt x="119" y="438"/>
                    <a:pt x="84" y="480"/>
                  </a:cubicBezTo>
                  <a:cubicBezTo>
                    <a:pt x="0" y="551"/>
                    <a:pt x="0" y="670"/>
                    <a:pt x="84" y="742"/>
                  </a:cubicBezTo>
                  <a:lnTo>
                    <a:pt x="500" y="1158"/>
                  </a:lnTo>
                  <a:cubicBezTo>
                    <a:pt x="524" y="1194"/>
                    <a:pt x="584" y="1218"/>
                    <a:pt x="631" y="1218"/>
                  </a:cubicBezTo>
                  <a:cubicBezTo>
                    <a:pt x="667" y="1218"/>
                    <a:pt x="738" y="1206"/>
                    <a:pt x="762" y="1158"/>
                  </a:cubicBezTo>
                  <a:lnTo>
                    <a:pt x="1596" y="325"/>
                  </a:lnTo>
                  <a:cubicBezTo>
                    <a:pt x="1667" y="254"/>
                    <a:pt x="1667" y="134"/>
                    <a:pt x="1596" y="63"/>
                  </a:cubicBezTo>
                  <a:cubicBezTo>
                    <a:pt x="1560" y="21"/>
                    <a:pt x="1512" y="1"/>
                    <a:pt x="14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5"/>
            <p:cNvSpPr/>
            <p:nvPr/>
          </p:nvSpPr>
          <p:spPr>
            <a:xfrm>
              <a:off x="2396972" y="4022807"/>
              <a:ext cx="53088" cy="38766"/>
            </a:xfrm>
            <a:custGeom>
              <a:rect b="b" l="l" r="r" t="t"/>
              <a:pathLst>
                <a:path extrusionOk="0" h="1218" w="1668">
                  <a:moveTo>
                    <a:pt x="1465" y="0"/>
                  </a:moveTo>
                  <a:cubicBezTo>
                    <a:pt x="1417" y="0"/>
                    <a:pt x="1369" y="21"/>
                    <a:pt x="1334" y="63"/>
                  </a:cubicBezTo>
                  <a:lnTo>
                    <a:pt x="631" y="753"/>
                  </a:lnTo>
                  <a:lnTo>
                    <a:pt x="345" y="480"/>
                  </a:lnTo>
                  <a:cubicBezTo>
                    <a:pt x="310" y="438"/>
                    <a:pt x="262" y="417"/>
                    <a:pt x="215" y="417"/>
                  </a:cubicBezTo>
                  <a:cubicBezTo>
                    <a:pt x="167" y="417"/>
                    <a:pt x="119" y="438"/>
                    <a:pt x="84" y="480"/>
                  </a:cubicBezTo>
                  <a:cubicBezTo>
                    <a:pt x="0" y="551"/>
                    <a:pt x="0" y="670"/>
                    <a:pt x="84" y="742"/>
                  </a:cubicBezTo>
                  <a:lnTo>
                    <a:pt x="500" y="1158"/>
                  </a:lnTo>
                  <a:cubicBezTo>
                    <a:pt x="536" y="1206"/>
                    <a:pt x="584" y="1218"/>
                    <a:pt x="631" y="1218"/>
                  </a:cubicBezTo>
                  <a:cubicBezTo>
                    <a:pt x="667" y="1218"/>
                    <a:pt x="738" y="1206"/>
                    <a:pt x="762" y="1158"/>
                  </a:cubicBezTo>
                  <a:lnTo>
                    <a:pt x="1596" y="325"/>
                  </a:lnTo>
                  <a:cubicBezTo>
                    <a:pt x="1667" y="253"/>
                    <a:pt x="1667" y="134"/>
                    <a:pt x="1596" y="63"/>
                  </a:cubicBezTo>
                  <a:cubicBezTo>
                    <a:pt x="1560" y="21"/>
                    <a:pt x="1512" y="0"/>
                    <a:pt x="14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5"/>
            <p:cNvSpPr/>
            <p:nvPr/>
          </p:nvSpPr>
          <p:spPr>
            <a:xfrm>
              <a:off x="2212404" y="4075386"/>
              <a:ext cx="53088" cy="38861"/>
            </a:xfrm>
            <a:custGeom>
              <a:rect b="b" l="l" r="r" t="t"/>
              <a:pathLst>
                <a:path extrusionOk="0" h="1221" w="1668">
                  <a:moveTo>
                    <a:pt x="1455" y="0"/>
                  </a:moveTo>
                  <a:cubicBezTo>
                    <a:pt x="1406" y="0"/>
                    <a:pt x="1358" y="18"/>
                    <a:pt x="1322" y="54"/>
                  </a:cubicBezTo>
                  <a:lnTo>
                    <a:pt x="620" y="756"/>
                  </a:lnTo>
                  <a:lnTo>
                    <a:pt x="346" y="471"/>
                  </a:lnTo>
                  <a:cubicBezTo>
                    <a:pt x="304" y="435"/>
                    <a:pt x="254" y="417"/>
                    <a:pt x="205" y="417"/>
                  </a:cubicBezTo>
                  <a:cubicBezTo>
                    <a:pt x="156" y="417"/>
                    <a:pt x="108" y="435"/>
                    <a:pt x="72" y="471"/>
                  </a:cubicBezTo>
                  <a:cubicBezTo>
                    <a:pt x="1" y="554"/>
                    <a:pt x="1" y="673"/>
                    <a:pt x="72" y="745"/>
                  </a:cubicBezTo>
                  <a:lnTo>
                    <a:pt x="489" y="1161"/>
                  </a:lnTo>
                  <a:cubicBezTo>
                    <a:pt x="537" y="1197"/>
                    <a:pt x="584" y="1221"/>
                    <a:pt x="620" y="1221"/>
                  </a:cubicBezTo>
                  <a:cubicBezTo>
                    <a:pt x="668" y="1221"/>
                    <a:pt x="727" y="1197"/>
                    <a:pt x="763" y="1161"/>
                  </a:cubicBezTo>
                  <a:lnTo>
                    <a:pt x="1596" y="328"/>
                  </a:lnTo>
                  <a:cubicBezTo>
                    <a:pt x="1668" y="268"/>
                    <a:pt x="1668" y="137"/>
                    <a:pt x="1596" y="54"/>
                  </a:cubicBezTo>
                  <a:cubicBezTo>
                    <a:pt x="1555" y="18"/>
                    <a:pt x="1504" y="0"/>
                    <a:pt x="14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5"/>
            <p:cNvSpPr/>
            <p:nvPr/>
          </p:nvSpPr>
          <p:spPr>
            <a:xfrm>
              <a:off x="2396972" y="3916694"/>
              <a:ext cx="53088" cy="38798"/>
            </a:xfrm>
            <a:custGeom>
              <a:rect b="b" l="l" r="r" t="t"/>
              <a:pathLst>
                <a:path extrusionOk="0" h="1219" w="1668">
                  <a:moveTo>
                    <a:pt x="1465" y="1"/>
                  </a:moveTo>
                  <a:cubicBezTo>
                    <a:pt x="1417" y="1"/>
                    <a:pt x="1369" y="21"/>
                    <a:pt x="1334" y="63"/>
                  </a:cubicBezTo>
                  <a:lnTo>
                    <a:pt x="631" y="754"/>
                  </a:lnTo>
                  <a:lnTo>
                    <a:pt x="345" y="480"/>
                  </a:lnTo>
                  <a:cubicBezTo>
                    <a:pt x="310" y="438"/>
                    <a:pt x="262" y="417"/>
                    <a:pt x="215" y="417"/>
                  </a:cubicBezTo>
                  <a:cubicBezTo>
                    <a:pt x="167" y="417"/>
                    <a:pt x="119" y="438"/>
                    <a:pt x="84" y="480"/>
                  </a:cubicBezTo>
                  <a:cubicBezTo>
                    <a:pt x="0" y="551"/>
                    <a:pt x="0" y="670"/>
                    <a:pt x="84" y="742"/>
                  </a:cubicBezTo>
                  <a:lnTo>
                    <a:pt x="500" y="1159"/>
                  </a:lnTo>
                  <a:cubicBezTo>
                    <a:pt x="536" y="1206"/>
                    <a:pt x="584" y="1218"/>
                    <a:pt x="631" y="1218"/>
                  </a:cubicBezTo>
                  <a:cubicBezTo>
                    <a:pt x="667" y="1218"/>
                    <a:pt x="738" y="1206"/>
                    <a:pt x="762" y="1159"/>
                  </a:cubicBezTo>
                  <a:lnTo>
                    <a:pt x="1596" y="325"/>
                  </a:lnTo>
                  <a:cubicBezTo>
                    <a:pt x="1667" y="266"/>
                    <a:pt x="1667" y="135"/>
                    <a:pt x="1596" y="63"/>
                  </a:cubicBezTo>
                  <a:cubicBezTo>
                    <a:pt x="1560" y="21"/>
                    <a:pt x="1512" y="1"/>
                    <a:pt x="14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4" name="Google Shape;2394;p75"/>
          <p:cNvSpPr/>
          <p:nvPr/>
        </p:nvSpPr>
        <p:spPr>
          <a:xfrm>
            <a:off x="905677" y="3486484"/>
            <a:ext cx="484248" cy="486578"/>
          </a:xfrm>
          <a:custGeom>
            <a:rect b="b" l="l" r="r" t="t"/>
            <a:pathLst>
              <a:path extrusionOk="0" h="11300" w="11348">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5" name="Google Shape;2395;p75"/>
          <p:cNvGrpSpPr/>
          <p:nvPr/>
        </p:nvGrpSpPr>
        <p:grpSpPr>
          <a:xfrm>
            <a:off x="7740314" y="3486481"/>
            <a:ext cx="511756" cy="459685"/>
            <a:chOff x="7429366" y="3223183"/>
            <a:chExt cx="334634" cy="333904"/>
          </a:xfrm>
        </p:grpSpPr>
        <p:sp>
          <p:nvSpPr>
            <p:cNvPr id="2396" name="Google Shape;2396;p75"/>
            <p:cNvSpPr/>
            <p:nvPr/>
          </p:nvSpPr>
          <p:spPr>
            <a:xfrm>
              <a:off x="7429366" y="3223183"/>
              <a:ext cx="334634" cy="333904"/>
            </a:xfrm>
            <a:custGeom>
              <a:rect b="b" l="l" r="r" t="t"/>
              <a:pathLst>
                <a:path extrusionOk="0" h="10515" w="10538">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5"/>
            <p:cNvSpPr/>
            <p:nvPr/>
          </p:nvSpPr>
          <p:spPr>
            <a:xfrm>
              <a:off x="7613514" y="3251541"/>
              <a:ext cx="74878" cy="74529"/>
            </a:xfrm>
            <a:custGeom>
              <a:rect b="b" l="l" r="r" t="t"/>
              <a:pathLst>
                <a:path extrusionOk="0" h="2347" w="2358">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8" name="Google Shape;2398;p75"/>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2399" name="Google Shape;2399;p75"/>
          <p:cNvGrpSpPr/>
          <p:nvPr/>
        </p:nvGrpSpPr>
        <p:grpSpPr>
          <a:xfrm>
            <a:off x="998600" y="4799013"/>
            <a:ext cx="7096975" cy="206763"/>
            <a:chOff x="998600" y="4875213"/>
            <a:chExt cx="7096975" cy="206763"/>
          </a:xfrm>
        </p:grpSpPr>
        <p:sp>
          <p:nvSpPr>
            <p:cNvPr id="2400" name="Google Shape;2400;p75"/>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2401" name="Google Shape;2401;p75"/>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2402" name="Google Shape;2402;p75"/>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2403" name="Google Shape;2403;p75"/>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2404" name="Google Shape;2404;p75"/>
          <p:cNvSpPr/>
          <p:nvPr/>
        </p:nvSpPr>
        <p:spPr>
          <a:xfrm>
            <a:off x="6458175" y="4776975"/>
            <a:ext cx="16374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8" name="Shape 2408"/>
        <p:cNvGrpSpPr/>
        <p:nvPr/>
      </p:nvGrpSpPr>
      <p:grpSpPr>
        <a:xfrm>
          <a:off x="0" y="0"/>
          <a:ext cx="0" cy="0"/>
          <a:chOff x="0" y="0"/>
          <a:chExt cx="0" cy="0"/>
        </a:xfrm>
      </p:grpSpPr>
      <p:sp>
        <p:nvSpPr>
          <p:cNvPr id="2409" name="Google Shape;2409;p76"/>
          <p:cNvSpPr txBox="1"/>
          <p:nvPr>
            <p:ph idx="1" type="subTitle"/>
          </p:nvPr>
        </p:nvSpPr>
        <p:spPr>
          <a:xfrm>
            <a:off x="483450" y="2146100"/>
            <a:ext cx="2624100" cy="1557900"/>
          </a:xfrm>
          <a:prstGeom prst="rect">
            <a:avLst/>
          </a:prstGeom>
          <a:ln cap="flat" cmpd="sng" w="28575">
            <a:solidFill>
              <a:srgbClr val="F0010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500"/>
              <a:t>Best Features Associated with Success</a:t>
            </a:r>
            <a:r>
              <a:rPr lang="en"/>
              <a:t>:</a:t>
            </a:r>
            <a:endParaRPr/>
          </a:p>
          <a:p>
            <a:pPr indent="0" lvl="0" marL="0" rtl="0" algn="l">
              <a:spcBef>
                <a:spcPts val="0"/>
              </a:spcBef>
              <a:spcAft>
                <a:spcPts val="0"/>
              </a:spcAft>
              <a:buNone/>
            </a:pPr>
            <a:r>
              <a:t/>
            </a:r>
            <a:endParaRPr/>
          </a:p>
          <a:p>
            <a:pPr indent="-203200" lvl="0" marL="228600" rtl="0" algn="l">
              <a:spcBef>
                <a:spcPts val="0"/>
              </a:spcBef>
              <a:spcAft>
                <a:spcPts val="0"/>
              </a:spcAft>
              <a:buSzPts val="1400"/>
              <a:buChar char="●"/>
            </a:pPr>
            <a:r>
              <a:rPr lang="en"/>
              <a:t>7 Day Signatures</a:t>
            </a:r>
            <a:endParaRPr/>
          </a:p>
          <a:p>
            <a:pPr indent="-203200" lvl="0" marL="228600" rtl="0" algn="l">
              <a:spcBef>
                <a:spcPts val="0"/>
              </a:spcBef>
              <a:spcAft>
                <a:spcPts val="0"/>
              </a:spcAft>
              <a:buSzPts val="1400"/>
              <a:buChar char="●"/>
            </a:pPr>
            <a:r>
              <a:rPr lang="en"/>
              <a:t>Compound polarity score</a:t>
            </a:r>
            <a:endParaRPr/>
          </a:p>
        </p:txBody>
      </p:sp>
      <p:sp>
        <p:nvSpPr>
          <p:cNvPr id="2410" name="Google Shape;2410;p76"/>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Takeaways</a:t>
            </a:r>
            <a:endParaRPr/>
          </a:p>
        </p:txBody>
      </p:sp>
      <p:sp>
        <p:nvSpPr>
          <p:cNvPr id="2411" name="Google Shape;2411;p76"/>
          <p:cNvSpPr txBox="1"/>
          <p:nvPr>
            <p:ph idx="2" type="title"/>
          </p:nvPr>
        </p:nvSpPr>
        <p:spPr>
          <a:xfrm>
            <a:off x="561900" y="1511038"/>
            <a:ext cx="24672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Petition Analysis</a:t>
            </a:r>
            <a:endParaRPr/>
          </a:p>
        </p:txBody>
      </p:sp>
      <p:sp>
        <p:nvSpPr>
          <p:cNvPr id="2412" name="Google Shape;2412;p76"/>
          <p:cNvSpPr txBox="1"/>
          <p:nvPr>
            <p:ph idx="4" type="title"/>
          </p:nvPr>
        </p:nvSpPr>
        <p:spPr>
          <a:xfrm>
            <a:off x="3148638" y="1511050"/>
            <a:ext cx="27969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Predicting Success</a:t>
            </a:r>
            <a:endParaRPr/>
          </a:p>
        </p:txBody>
      </p:sp>
      <p:sp>
        <p:nvSpPr>
          <p:cNvPr id="2413" name="Google Shape;2413;p76"/>
          <p:cNvSpPr txBox="1"/>
          <p:nvPr>
            <p:ph idx="6" type="title"/>
          </p:nvPr>
        </p:nvSpPr>
        <p:spPr>
          <a:xfrm>
            <a:off x="6043275" y="1511038"/>
            <a:ext cx="24672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Harmful Data</a:t>
            </a:r>
            <a:endParaRPr/>
          </a:p>
        </p:txBody>
      </p:sp>
      <p:sp>
        <p:nvSpPr>
          <p:cNvPr id="2414" name="Google Shape;2414;p76"/>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2415" name="Google Shape;2415;p76"/>
          <p:cNvGrpSpPr/>
          <p:nvPr/>
        </p:nvGrpSpPr>
        <p:grpSpPr>
          <a:xfrm>
            <a:off x="998600" y="4799013"/>
            <a:ext cx="7096975" cy="206763"/>
            <a:chOff x="998600" y="4875213"/>
            <a:chExt cx="7096975" cy="206763"/>
          </a:xfrm>
        </p:grpSpPr>
        <p:sp>
          <p:nvSpPr>
            <p:cNvPr id="2416" name="Google Shape;2416;p76"/>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2417" name="Google Shape;2417;p76"/>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2418" name="Google Shape;2418;p76"/>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2419" name="Google Shape;2419;p76"/>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2420" name="Google Shape;2420;p76"/>
          <p:cNvSpPr/>
          <p:nvPr/>
        </p:nvSpPr>
        <p:spPr>
          <a:xfrm>
            <a:off x="6458175" y="4776975"/>
            <a:ext cx="16374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6"/>
          <p:cNvSpPr txBox="1"/>
          <p:nvPr>
            <p:ph idx="1" type="subTitle"/>
          </p:nvPr>
        </p:nvSpPr>
        <p:spPr>
          <a:xfrm>
            <a:off x="3244800" y="2146100"/>
            <a:ext cx="2624100" cy="1557900"/>
          </a:xfrm>
          <a:prstGeom prst="rect">
            <a:avLst/>
          </a:prstGeom>
          <a:ln cap="flat" cmpd="sng" w="28575">
            <a:solidFill>
              <a:srgbClr val="F0010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Best Models</a:t>
            </a:r>
            <a:r>
              <a:rPr lang="en"/>
              <a:t>:</a:t>
            </a:r>
            <a:endParaRPr/>
          </a:p>
          <a:p>
            <a:pPr indent="0" lvl="0" marL="0" rtl="0" algn="l">
              <a:spcBef>
                <a:spcPts val="0"/>
              </a:spcBef>
              <a:spcAft>
                <a:spcPts val="0"/>
              </a:spcAft>
              <a:buNone/>
            </a:pPr>
            <a:r>
              <a:t/>
            </a:r>
            <a:endParaRPr/>
          </a:p>
          <a:p>
            <a:pPr indent="-203200" lvl="0" marL="228600" rtl="0" algn="l">
              <a:spcBef>
                <a:spcPts val="0"/>
              </a:spcBef>
              <a:spcAft>
                <a:spcPts val="0"/>
              </a:spcAft>
              <a:buSzPts val="1400"/>
              <a:buChar char="●"/>
            </a:pPr>
            <a:r>
              <a:rPr lang="en"/>
              <a:t>Negative Binomial</a:t>
            </a:r>
            <a:endParaRPr/>
          </a:p>
          <a:p>
            <a:pPr indent="-203200" lvl="0" marL="228600" rtl="0" algn="l">
              <a:spcBef>
                <a:spcPts val="0"/>
              </a:spcBef>
              <a:spcAft>
                <a:spcPts val="0"/>
              </a:spcAft>
              <a:buSzPts val="1400"/>
              <a:buChar char="●"/>
            </a:pPr>
            <a:r>
              <a:rPr lang="en"/>
              <a:t>Linear Regression</a:t>
            </a:r>
            <a:endParaRPr/>
          </a:p>
          <a:p>
            <a:pPr indent="0" lvl="0" marL="457200" rtl="0" algn="l">
              <a:spcBef>
                <a:spcPts val="0"/>
              </a:spcBef>
              <a:spcAft>
                <a:spcPts val="0"/>
              </a:spcAft>
              <a:buNone/>
            </a:pPr>
            <a:r>
              <a:t/>
            </a:r>
            <a:endParaRPr/>
          </a:p>
        </p:txBody>
      </p:sp>
      <p:sp>
        <p:nvSpPr>
          <p:cNvPr id="2422" name="Google Shape;2422;p76"/>
          <p:cNvSpPr txBox="1"/>
          <p:nvPr>
            <p:ph idx="1" type="subTitle"/>
          </p:nvPr>
        </p:nvSpPr>
        <p:spPr>
          <a:xfrm>
            <a:off x="6006150" y="2146100"/>
            <a:ext cx="2624100" cy="1557900"/>
          </a:xfrm>
          <a:prstGeom prst="rect">
            <a:avLst/>
          </a:prstGeom>
          <a:ln cap="flat" cmpd="sng" w="28575">
            <a:solidFill>
              <a:srgbClr val="F00101"/>
            </a:solidFill>
            <a:prstDash val="solid"/>
            <a:round/>
            <a:headEnd len="sm" w="sm" type="none"/>
            <a:tailEnd len="sm" w="sm" type="none"/>
          </a:ln>
        </p:spPr>
        <p:txBody>
          <a:bodyPr anchorCtr="0" anchor="t" bIns="91425" lIns="91425" spcFirstLastPara="1" rIns="91425" wrap="square" tIns="91425">
            <a:noAutofit/>
          </a:bodyPr>
          <a:lstStyle/>
          <a:p>
            <a:pPr indent="-203200" lvl="0" marL="228600" rtl="0" algn="l">
              <a:spcBef>
                <a:spcPts val="0"/>
              </a:spcBef>
              <a:spcAft>
                <a:spcPts val="0"/>
              </a:spcAft>
              <a:buSzPts val="1400"/>
              <a:buChar char="●"/>
            </a:pPr>
            <a:r>
              <a:rPr lang="en"/>
              <a:t>Harm is multifaceted</a:t>
            </a:r>
            <a:endParaRPr/>
          </a:p>
          <a:p>
            <a:pPr indent="-203200" lvl="0" marL="228600" rtl="0" algn="l">
              <a:spcBef>
                <a:spcPts val="0"/>
              </a:spcBef>
              <a:spcAft>
                <a:spcPts val="0"/>
              </a:spcAft>
              <a:buSzPts val="1400"/>
              <a:buChar char="●"/>
            </a:pPr>
            <a:r>
              <a:rPr lang="en"/>
              <a:t>‘Hidden’ should be examined further as a metric of harm</a:t>
            </a:r>
            <a:endParaRPr/>
          </a:p>
          <a:p>
            <a:pPr indent="-203200" lvl="0" marL="228600" rtl="0" algn="l">
              <a:spcBef>
                <a:spcPts val="0"/>
              </a:spcBef>
              <a:spcAft>
                <a:spcPts val="0"/>
              </a:spcAft>
              <a:buSzPts val="1400"/>
              <a:buChar char="●"/>
            </a:pPr>
            <a:r>
              <a:rPr lang="en"/>
              <a:t>Toxicity scores may be good indicators of harm</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6" name="Shape 2426"/>
        <p:cNvGrpSpPr/>
        <p:nvPr/>
      </p:nvGrpSpPr>
      <p:grpSpPr>
        <a:xfrm>
          <a:off x="0" y="0"/>
          <a:ext cx="0" cy="0"/>
          <a:chOff x="0" y="0"/>
          <a:chExt cx="0" cy="0"/>
        </a:xfrm>
      </p:grpSpPr>
      <p:sp>
        <p:nvSpPr>
          <p:cNvPr id="2427" name="Google Shape;2427;p77"/>
          <p:cNvSpPr txBox="1"/>
          <p:nvPr>
            <p:ph type="title"/>
          </p:nvPr>
        </p:nvSpPr>
        <p:spPr>
          <a:xfrm>
            <a:off x="714300" y="1737425"/>
            <a:ext cx="77154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t>Thank you!</a:t>
            </a:r>
            <a:endParaRPr sz="5000"/>
          </a:p>
          <a:p>
            <a:pPr indent="0" lvl="0" marL="0" rtl="0" algn="ctr">
              <a:spcBef>
                <a:spcPts val="0"/>
              </a:spcBef>
              <a:spcAft>
                <a:spcPts val="0"/>
              </a:spcAft>
              <a:buNone/>
            </a:pPr>
            <a:r>
              <a:rPr lang="en" sz="4100"/>
              <a:t>Questions?</a:t>
            </a:r>
            <a:endParaRPr sz="4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3"/>
          <p:cNvSpPr/>
          <p:nvPr/>
        </p:nvSpPr>
        <p:spPr>
          <a:xfrm>
            <a:off x="714300" y="3258777"/>
            <a:ext cx="675600" cy="6756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3"/>
          <p:cNvSpPr/>
          <p:nvPr/>
        </p:nvSpPr>
        <p:spPr>
          <a:xfrm>
            <a:off x="5182125" y="1630002"/>
            <a:ext cx="675600" cy="6756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3"/>
          <p:cNvSpPr/>
          <p:nvPr/>
        </p:nvSpPr>
        <p:spPr>
          <a:xfrm>
            <a:off x="5182125" y="3258777"/>
            <a:ext cx="675600" cy="6756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3"/>
          <p:cNvSpPr/>
          <p:nvPr/>
        </p:nvSpPr>
        <p:spPr>
          <a:xfrm>
            <a:off x="714300" y="1630002"/>
            <a:ext cx="675600" cy="6756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3"/>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308" name="Google Shape;308;p33"/>
          <p:cNvSpPr txBox="1"/>
          <p:nvPr>
            <p:ph idx="2" type="title"/>
          </p:nvPr>
        </p:nvSpPr>
        <p:spPr>
          <a:xfrm>
            <a:off x="1494675" y="1733788"/>
            <a:ext cx="24672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309" name="Google Shape;309;p33"/>
          <p:cNvSpPr txBox="1"/>
          <p:nvPr>
            <p:ph idx="3" type="title"/>
          </p:nvPr>
        </p:nvSpPr>
        <p:spPr>
          <a:xfrm>
            <a:off x="714300" y="1733802"/>
            <a:ext cx="675600" cy="46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10" name="Google Shape;310;p33"/>
          <p:cNvSpPr txBox="1"/>
          <p:nvPr>
            <p:ph idx="5" type="title"/>
          </p:nvPr>
        </p:nvSpPr>
        <p:spPr>
          <a:xfrm>
            <a:off x="1494675" y="3258763"/>
            <a:ext cx="24672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Harmful Data </a:t>
            </a:r>
            <a:endParaRPr/>
          </a:p>
        </p:txBody>
      </p:sp>
      <p:sp>
        <p:nvSpPr>
          <p:cNvPr id="311" name="Google Shape;311;p33"/>
          <p:cNvSpPr txBox="1"/>
          <p:nvPr>
            <p:ph idx="6" type="title"/>
          </p:nvPr>
        </p:nvSpPr>
        <p:spPr>
          <a:xfrm>
            <a:off x="714300" y="3362577"/>
            <a:ext cx="675600" cy="46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12" name="Google Shape;312;p33"/>
          <p:cNvSpPr txBox="1"/>
          <p:nvPr>
            <p:ph idx="8" type="title"/>
          </p:nvPr>
        </p:nvSpPr>
        <p:spPr>
          <a:xfrm>
            <a:off x="5962500" y="1733788"/>
            <a:ext cx="24672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Petition Analysis</a:t>
            </a:r>
            <a:endParaRPr/>
          </a:p>
        </p:txBody>
      </p:sp>
      <p:sp>
        <p:nvSpPr>
          <p:cNvPr id="313" name="Google Shape;313;p33"/>
          <p:cNvSpPr txBox="1"/>
          <p:nvPr>
            <p:ph idx="9" type="title"/>
          </p:nvPr>
        </p:nvSpPr>
        <p:spPr>
          <a:xfrm>
            <a:off x="5182125" y="1733802"/>
            <a:ext cx="675600" cy="46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14" name="Google Shape;314;p33"/>
          <p:cNvSpPr txBox="1"/>
          <p:nvPr>
            <p:ph idx="14" type="title"/>
          </p:nvPr>
        </p:nvSpPr>
        <p:spPr>
          <a:xfrm>
            <a:off x="5962500" y="3169475"/>
            <a:ext cx="26220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 Future Work</a:t>
            </a:r>
            <a:endParaRPr/>
          </a:p>
        </p:txBody>
      </p:sp>
      <p:sp>
        <p:nvSpPr>
          <p:cNvPr id="315" name="Google Shape;315;p33"/>
          <p:cNvSpPr txBox="1"/>
          <p:nvPr>
            <p:ph idx="15" type="title"/>
          </p:nvPr>
        </p:nvSpPr>
        <p:spPr>
          <a:xfrm>
            <a:off x="5182125" y="3362577"/>
            <a:ext cx="675600" cy="46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31" name="Shape 2431"/>
        <p:cNvGrpSpPr/>
        <p:nvPr/>
      </p:nvGrpSpPr>
      <p:grpSpPr>
        <a:xfrm>
          <a:off x="0" y="0"/>
          <a:ext cx="0" cy="0"/>
          <a:chOff x="0" y="0"/>
          <a:chExt cx="0" cy="0"/>
        </a:xfrm>
      </p:grpSpPr>
      <p:sp>
        <p:nvSpPr>
          <p:cNvPr id="2432" name="Google Shape;2432;p78"/>
          <p:cNvSpPr txBox="1"/>
          <p:nvPr>
            <p:ph type="ctrTitle"/>
          </p:nvPr>
        </p:nvSpPr>
        <p:spPr>
          <a:xfrm>
            <a:off x="4320000" y="1055225"/>
            <a:ext cx="4109400" cy="24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Appendix</a:t>
            </a:r>
            <a:endParaRPr/>
          </a:p>
        </p:txBody>
      </p:sp>
      <p:sp>
        <p:nvSpPr>
          <p:cNvPr id="2433" name="Google Shape;2433;p78"/>
          <p:cNvSpPr txBox="1"/>
          <p:nvPr>
            <p:ph idx="1" type="subTitle"/>
          </p:nvPr>
        </p:nvSpPr>
        <p:spPr>
          <a:xfrm>
            <a:off x="4320000" y="3719575"/>
            <a:ext cx="4109400" cy="36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Slides We Didn’t Present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37" name="Shape 2437"/>
        <p:cNvGrpSpPr/>
        <p:nvPr/>
      </p:nvGrpSpPr>
      <p:grpSpPr>
        <a:xfrm>
          <a:off x="0" y="0"/>
          <a:ext cx="0" cy="0"/>
          <a:chOff x="0" y="0"/>
          <a:chExt cx="0" cy="0"/>
        </a:xfrm>
      </p:grpSpPr>
      <p:sp>
        <p:nvSpPr>
          <p:cNvPr id="2438" name="Google Shape;2438;p79"/>
          <p:cNvSpPr txBox="1"/>
          <p:nvPr>
            <p:ph type="title"/>
          </p:nvPr>
        </p:nvSpPr>
        <p:spPr>
          <a:xfrm>
            <a:off x="638275" y="344425"/>
            <a:ext cx="3002100" cy="65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Word </a:t>
            </a:r>
            <a:r>
              <a:rPr lang="en"/>
              <a:t>Frequency</a:t>
            </a:r>
            <a:endParaRPr/>
          </a:p>
        </p:txBody>
      </p:sp>
      <p:sp>
        <p:nvSpPr>
          <p:cNvPr id="2439" name="Google Shape;2439;p79"/>
          <p:cNvSpPr/>
          <p:nvPr/>
        </p:nvSpPr>
        <p:spPr>
          <a:xfrm>
            <a:off x="3640365" y="353935"/>
            <a:ext cx="270303" cy="270303"/>
          </a:xfrm>
          <a:custGeom>
            <a:rect b="b" l="l" r="r" t="t"/>
            <a:pathLst>
              <a:path extrusionOk="0" h="4533" w="4533">
                <a:moveTo>
                  <a:pt x="2271" y="0"/>
                </a:moveTo>
                <a:lnTo>
                  <a:pt x="1802" y="1802"/>
                </a:lnTo>
                <a:lnTo>
                  <a:pt x="0" y="2271"/>
                </a:lnTo>
                <a:lnTo>
                  <a:pt x="1802" y="2730"/>
                </a:lnTo>
                <a:lnTo>
                  <a:pt x="2271" y="4532"/>
                </a:lnTo>
                <a:lnTo>
                  <a:pt x="2730" y="2730"/>
                </a:lnTo>
                <a:lnTo>
                  <a:pt x="4532" y="2271"/>
                </a:lnTo>
                <a:lnTo>
                  <a:pt x="2730" y="1802"/>
                </a:lnTo>
                <a:lnTo>
                  <a:pt x="2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0" name="Google Shape;2440;p79"/>
          <p:cNvPicPr preferRelativeResize="0"/>
          <p:nvPr/>
        </p:nvPicPr>
        <p:blipFill>
          <a:blip r:embed="rId4">
            <a:alphaModFix/>
          </a:blip>
          <a:stretch>
            <a:fillRect/>
          </a:stretch>
        </p:blipFill>
        <p:spPr>
          <a:xfrm>
            <a:off x="714480" y="1094525"/>
            <a:ext cx="4248926" cy="3310400"/>
          </a:xfrm>
          <a:prstGeom prst="rect">
            <a:avLst/>
          </a:prstGeom>
          <a:noFill/>
          <a:ln cap="flat" cmpd="sng" w="19050">
            <a:solidFill>
              <a:srgbClr val="AC0A09"/>
            </a:solidFill>
            <a:prstDash val="solid"/>
            <a:round/>
            <a:headEnd len="sm" w="sm" type="none"/>
            <a:tailEnd len="sm" w="sm" type="none"/>
          </a:ln>
        </p:spPr>
      </p:pic>
      <p:sp>
        <p:nvSpPr>
          <p:cNvPr id="2441" name="Google Shape;2441;p79"/>
          <p:cNvSpPr txBox="1"/>
          <p:nvPr>
            <p:ph idx="4294967295" type="subTitle"/>
          </p:nvPr>
        </p:nvSpPr>
        <p:spPr>
          <a:xfrm>
            <a:off x="5228575" y="1288300"/>
            <a:ext cx="3653100" cy="24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Titles of Petitions: ‘ask’</a:t>
            </a:r>
            <a:endParaRPr sz="1600"/>
          </a:p>
          <a:p>
            <a:pPr indent="-330200" lvl="0" marL="457200" rtl="0" algn="l">
              <a:spcBef>
                <a:spcPts val="1000"/>
              </a:spcBef>
              <a:spcAft>
                <a:spcPts val="0"/>
              </a:spcAft>
              <a:buSzPts val="1600"/>
              <a:buChar char="●"/>
            </a:pPr>
            <a:r>
              <a:rPr lang="en" sz="1600"/>
              <a:t>Looking for visual comparisons between </a:t>
            </a:r>
            <a:r>
              <a:rPr lang="en" sz="1600"/>
              <a:t>proportion</a:t>
            </a:r>
            <a:r>
              <a:rPr lang="en" sz="1600"/>
              <a:t> of petitions</a:t>
            </a:r>
            <a:endParaRPr sz="1600"/>
          </a:p>
          <a:p>
            <a:pPr indent="-330200" lvl="0" marL="457200" rtl="0" algn="l">
              <a:spcBef>
                <a:spcPts val="1000"/>
              </a:spcBef>
              <a:spcAft>
                <a:spcPts val="0"/>
              </a:spcAft>
              <a:buSzPts val="1600"/>
              <a:buChar char="●"/>
            </a:pPr>
            <a:r>
              <a:rPr lang="en" sz="1600"/>
              <a:t>Themes among successful petitions</a:t>
            </a:r>
            <a:endParaRPr sz="1600"/>
          </a:p>
          <a:p>
            <a:pPr indent="-317500" lvl="1" marL="914400" rtl="0" algn="l">
              <a:spcBef>
                <a:spcPts val="1000"/>
              </a:spcBef>
              <a:spcAft>
                <a:spcPts val="1000"/>
              </a:spcAft>
              <a:buSzPts val="1400"/>
              <a:buChar char="○"/>
            </a:pPr>
            <a:r>
              <a:rPr b="1" lang="en"/>
              <a:t>Keep, Save, Support, Animal, Justice</a:t>
            </a:r>
            <a:endParaRPr b="1" sz="1600"/>
          </a:p>
        </p:txBody>
      </p:sp>
      <p:cxnSp>
        <p:nvCxnSpPr>
          <p:cNvPr id="2442" name="Google Shape;2442;p79"/>
          <p:cNvCxnSpPr/>
          <p:nvPr/>
        </p:nvCxnSpPr>
        <p:spPr>
          <a:xfrm>
            <a:off x="5279900" y="1643050"/>
            <a:ext cx="2340600" cy="4800"/>
          </a:xfrm>
          <a:prstGeom prst="straightConnector1">
            <a:avLst/>
          </a:prstGeom>
          <a:noFill/>
          <a:ln cap="flat" cmpd="sng" w="28575">
            <a:solidFill>
              <a:schemeClr val="dk1"/>
            </a:solidFill>
            <a:prstDash val="solid"/>
            <a:round/>
            <a:headEnd len="med" w="med" type="none"/>
            <a:tailEnd len="med" w="med" type="none"/>
          </a:ln>
        </p:spPr>
      </p:cxnSp>
      <p:sp>
        <p:nvSpPr>
          <p:cNvPr id="2443" name="Google Shape;2443;p79"/>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2444" name="Google Shape;2444;p79"/>
          <p:cNvGrpSpPr/>
          <p:nvPr/>
        </p:nvGrpSpPr>
        <p:grpSpPr>
          <a:xfrm>
            <a:off x="998600" y="4799013"/>
            <a:ext cx="7096975" cy="206763"/>
            <a:chOff x="998600" y="4875213"/>
            <a:chExt cx="7096975" cy="206763"/>
          </a:xfrm>
        </p:grpSpPr>
        <p:sp>
          <p:nvSpPr>
            <p:cNvPr id="2445" name="Google Shape;2445;p79"/>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2446" name="Google Shape;2446;p79"/>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2447" name="Google Shape;2447;p79"/>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2448" name="Google Shape;2448;p79"/>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2449" name="Google Shape;2449;p79"/>
          <p:cNvSpPr/>
          <p:nvPr/>
        </p:nvSpPr>
        <p:spPr>
          <a:xfrm>
            <a:off x="288487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53" name="Shape 2453"/>
        <p:cNvGrpSpPr/>
        <p:nvPr/>
      </p:nvGrpSpPr>
      <p:grpSpPr>
        <a:xfrm>
          <a:off x="0" y="0"/>
          <a:ext cx="0" cy="0"/>
          <a:chOff x="0" y="0"/>
          <a:chExt cx="0" cy="0"/>
        </a:xfrm>
      </p:grpSpPr>
      <p:sp>
        <p:nvSpPr>
          <p:cNvPr id="2454" name="Google Shape;2454;p80"/>
          <p:cNvSpPr txBox="1"/>
          <p:nvPr>
            <p:ph type="title"/>
          </p:nvPr>
        </p:nvSpPr>
        <p:spPr>
          <a:xfrm>
            <a:off x="780400" y="395575"/>
            <a:ext cx="6286800" cy="6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of Features: Neg Binomial</a:t>
            </a:r>
            <a:endParaRPr/>
          </a:p>
        </p:txBody>
      </p:sp>
      <p:grpSp>
        <p:nvGrpSpPr>
          <p:cNvPr id="2455" name="Google Shape;2455;p80"/>
          <p:cNvGrpSpPr/>
          <p:nvPr/>
        </p:nvGrpSpPr>
        <p:grpSpPr>
          <a:xfrm>
            <a:off x="7277593" y="504483"/>
            <a:ext cx="618040" cy="617389"/>
            <a:chOff x="2272075" y="2750050"/>
            <a:chExt cx="451025" cy="450550"/>
          </a:xfrm>
        </p:grpSpPr>
        <p:sp>
          <p:nvSpPr>
            <p:cNvPr id="2456" name="Google Shape;2456;p80"/>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0"/>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0"/>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0"/>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0"/>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0"/>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0"/>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0"/>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0"/>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0"/>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0"/>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0"/>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0"/>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0"/>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0"/>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0"/>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2" name="Google Shape;2472;p80"/>
          <p:cNvGrpSpPr/>
          <p:nvPr/>
        </p:nvGrpSpPr>
        <p:grpSpPr>
          <a:xfrm>
            <a:off x="8141250" y="391038"/>
            <a:ext cx="451025" cy="450550"/>
            <a:chOff x="2272075" y="2750050"/>
            <a:chExt cx="451025" cy="450550"/>
          </a:xfrm>
        </p:grpSpPr>
        <p:sp>
          <p:nvSpPr>
            <p:cNvPr id="2473" name="Google Shape;2473;p80"/>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0"/>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0"/>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0"/>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0"/>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0"/>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0"/>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0"/>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0"/>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0"/>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0"/>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0"/>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0"/>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0"/>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0"/>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0"/>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9" name="Google Shape;2489;p80"/>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2490" name="Google Shape;2490;p80"/>
          <p:cNvGrpSpPr/>
          <p:nvPr/>
        </p:nvGrpSpPr>
        <p:grpSpPr>
          <a:xfrm>
            <a:off x="998600" y="4799013"/>
            <a:ext cx="7096975" cy="206763"/>
            <a:chOff x="998600" y="4875213"/>
            <a:chExt cx="7096975" cy="206763"/>
          </a:xfrm>
        </p:grpSpPr>
        <p:sp>
          <p:nvSpPr>
            <p:cNvPr id="2491" name="Google Shape;2491;p80"/>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2492" name="Google Shape;2492;p80"/>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2493" name="Google Shape;2493;p80"/>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2494" name="Google Shape;2494;p80"/>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2495" name="Google Shape;2495;p80"/>
          <p:cNvSpPr/>
          <p:nvPr/>
        </p:nvSpPr>
        <p:spPr>
          <a:xfrm>
            <a:off x="288487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496" name="Google Shape;2496;p80"/>
          <p:cNvGraphicFramePr/>
          <p:nvPr/>
        </p:nvGraphicFramePr>
        <p:xfrm>
          <a:off x="408575" y="1419888"/>
          <a:ext cx="3000000" cy="3000000"/>
        </p:xfrm>
        <a:graphic>
          <a:graphicData uri="http://schemas.openxmlformats.org/drawingml/2006/table">
            <a:tbl>
              <a:tblPr>
                <a:noFill/>
                <a:tableStyleId>{0191BDA4-26FA-41B1-B29E-8031F725CE81}</a:tableStyleId>
              </a:tblPr>
              <a:tblGrid>
                <a:gridCol w="1083950"/>
                <a:gridCol w="1008250"/>
                <a:gridCol w="1035750"/>
                <a:gridCol w="1042650"/>
                <a:gridCol w="1042650"/>
                <a:gridCol w="1042650"/>
                <a:gridCol w="1157650"/>
                <a:gridCol w="927675"/>
              </a:tblGrid>
              <a:tr h="967200">
                <a:tc>
                  <a:txBody>
                    <a:bodyPr/>
                    <a:lstStyle/>
                    <a:p>
                      <a:pPr indent="0" lvl="0" marL="0" rtl="0" algn="ctr">
                        <a:spcBef>
                          <a:spcPts val="0"/>
                        </a:spcBef>
                        <a:spcAft>
                          <a:spcPts val="0"/>
                        </a:spcAft>
                        <a:buNone/>
                      </a:pPr>
                      <a:r>
                        <a:rPr b="1" lang="en" sz="1200">
                          <a:solidFill>
                            <a:schemeClr val="dk1"/>
                          </a:solidFill>
                          <a:latin typeface="Lexend Deca"/>
                          <a:ea typeface="Lexend Deca"/>
                          <a:cs typeface="Lexend Deca"/>
                          <a:sym typeface="Lexend Deca"/>
                        </a:rPr>
                        <a:t>Feature</a:t>
                      </a:r>
                      <a:endParaRPr b="1" sz="1200">
                        <a:solidFill>
                          <a:schemeClr val="dk1"/>
                        </a:solidFill>
                        <a:latin typeface="Lexend Deca"/>
                        <a:ea typeface="Lexend Deca"/>
                        <a:cs typeface="Lexend Deca"/>
                        <a:sym typeface="Lexend Deca"/>
                      </a:endParaRPr>
                    </a:p>
                  </a:txBody>
                  <a:tcPr marT="91425" marB="91425" marR="91425" marL="91425" anchor="ctr">
                    <a:solidFill>
                      <a:srgbClr val="B1B1B1">
                        <a:alpha val="49020"/>
                      </a:srgbClr>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7-Day Signatures</a:t>
                      </a:r>
                      <a:endParaRPr sz="1200">
                        <a:solidFill>
                          <a:schemeClr val="dk1"/>
                        </a:solidFill>
                        <a:latin typeface="Lexend Deca"/>
                        <a:ea typeface="Lexend Deca"/>
                        <a:cs typeface="Lexend Deca"/>
                        <a:sym typeface="Lexend Deca"/>
                      </a:endParaRPr>
                    </a:p>
                  </a:txBody>
                  <a:tcPr marT="91425" marB="91425" marR="91425" marL="91425" anchor="ctr">
                    <a:solidFill>
                      <a:srgbClr val="FFADAD">
                        <a:alpha val="39220"/>
                      </a:srgbClr>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1-7 Day Signatures Ratio</a:t>
                      </a:r>
                      <a:endParaRPr sz="1200">
                        <a:solidFill>
                          <a:schemeClr val="dk1"/>
                        </a:solidFill>
                        <a:latin typeface="Lexend Deca"/>
                        <a:ea typeface="Lexend Deca"/>
                        <a:cs typeface="Lexend Deca"/>
                        <a:sym typeface="Lexend Deca"/>
                      </a:endParaRPr>
                    </a:p>
                  </a:txBody>
                  <a:tcPr marT="91425" marB="91425" marR="91425" marL="91425" anchor="ctr">
                    <a:solidFill>
                      <a:srgbClr val="FFADAD">
                        <a:alpha val="39220"/>
                      </a:srgbClr>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Compound Ask Polarity Score</a:t>
                      </a:r>
                      <a:endParaRPr sz="1200">
                        <a:solidFill>
                          <a:schemeClr val="dk1"/>
                        </a:solidFill>
                        <a:latin typeface="Lexend Deca"/>
                        <a:ea typeface="Lexend Deca"/>
                        <a:cs typeface="Lexend Deca"/>
                        <a:sym typeface="Lexend Deca"/>
                      </a:endParaRPr>
                    </a:p>
                  </a:txBody>
                  <a:tcPr marT="91425" marB="91425" marR="91425" marL="91425" anchor="ctr">
                    <a:solidFill>
                      <a:srgbClr val="FFADAD">
                        <a:alpha val="39220"/>
                      </a:srgbClr>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Number of User Tags</a:t>
                      </a:r>
                      <a:endParaRPr sz="1200">
                        <a:solidFill>
                          <a:schemeClr val="dk1"/>
                        </a:solidFill>
                        <a:latin typeface="Lexend Deca"/>
                        <a:ea typeface="Lexend Deca"/>
                        <a:cs typeface="Lexend Deca"/>
                        <a:sym typeface="Lexend Deca"/>
                      </a:endParaRPr>
                    </a:p>
                  </a:txBody>
                  <a:tcPr marT="91425" marB="91425" marR="91425" marL="91425" anchor="ctr">
                    <a:solidFill>
                      <a:srgbClr val="FFADAD">
                        <a:alpha val="39220"/>
                      </a:srgbClr>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Number of Profanity Words</a:t>
                      </a:r>
                      <a:endParaRPr sz="1200">
                        <a:solidFill>
                          <a:schemeClr val="dk1"/>
                        </a:solidFill>
                        <a:latin typeface="Lexend Deca"/>
                        <a:ea typeface="Lexend Deca"/>
                        <a:cs typeface="Lexend Deca"/>
                        <a:sym typeface="Lexend Deca"/>
                      </a:endParaRPr>
                    </a:p>
                  </a:txBody>
                  <a:tcPr marT="91425" marB="91425" marR="91425" marL="91425" anchor="ctr">
                    <a:solidFill>
                      <a:srgbClr val="FFADAD">
                        <a:alpha val="39220"/>
                      </a:srgbClr>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Amount of Punctuation</a:t>
                      </a:r>
                      <a:endParaRPr sz="1200">
                        <a:solidFill>
                          <a:schemeClr val="dk1"/>
                        </a:solidFill>
                        <a:latin typeface="Lexend Deca"/>
                        <a:ea typeface="Lexend Deca"/>
                        <a:cs typeface="Lexend Deca"/>
                        <a:sym typeface="Lexend Deca"/>
                      </a:endParaRPr>
                    </a:p>
                  </a:txBody>
                  <a:tcPr marT="91425" marB="91425" marR="91425" marL="91425" anchor="ctr">
                    <a:solidFill>
                      <a:srgbClr val="FFADAD">
                        <a:alpha val="39220"/>
                      </a:srgbClr>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Ask Length</a:t>
                      </a:r>
                      <a:endParaRPr sz="1200">
                        <a:solidFill>
                          <a:schemeClr val="dk1"/>
                        </a:solidFill>
                        <a:latin typeface="Lexend Deca"/>
                        <a:ea typeface="Lexend Deca"/>
                        <a:cs typeface="Lexend Deca"/>
                        <a:sym typeface="Lexend Deca"/>
                      </a:endParaRPr>
                    </a:p>
                  </a:txBody>
                  <a:tcPr marT="91425" marB="91425" marR="91425" marL="91425" anchor="ctr">
                    <a:solidFill>
                      <a:srgbClr val="FFADAD">
                        <a:alpha val="39220"/>
                      </a:srgbClr>
                    </a:solidFill>
                  </a:tcPr>
                </a:tc>
              </a:tr>
              <a:tr h="832425">
                <a:tc>
                  <a:txBody>
                    <a:bodyPr/>
                    <a:lstStyle/>
                    <a:p>
                      <a:pPr indent="0" lvl="0" marL="0" rtl="0" algn="ctr">
                        <a:spcBef>
                          <a:spcPts val="0"/>
                        </a:spcBef>
                        <a:spcAft>
                          <a:spcPts val="0"/>
                        </a:spcAft>
                        <a:buNone/>
                      </a:pPr>
                      <a:r>
                        <a:rPr b="1" lang="en" sz="1200">
                          <a:solidFill>
                            <a:schemeClr val="dk1"/>
                          </a:solidFill>
                          <a:latin typeface="Lexend Deca"/>
                          <a:ea typeface="Lexend Deca"/>
                          <a:cs typeface="Lexend Deca"/>
                          <a:sym typeface="Lexend Deca"/>
                        </a:rPr>
                        <a:t>Correlation w/ 30-Day Signatures</a:t>
                      </a:r>
                      <a:endParaRPr sz="1200">
                        <a:solidFill>
                          <a:schemeClr val="dk1"/>
                        </a:solidFill>
                        <a:latin typeface="Lexend Deca"/>
                        <a:ea typeface="Lexend Deca"/>
                        <a:cs typeface="Lexend Deca"/>
                        <a:sym typeface="Lexend Deca"/>
                      </a:endParaRPr>
                    </a:p>
                  </a:txBody>
                  <a:tcPr marT="91425" marB="91425" marR="91425" marL="91425" anchor="ctr">
                    <a:solidFill>
                      <a:srgbClr val="B1B1B1">
                        <a:alpha val="49020"/>
                      </a:srgbClr>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0.893</a:t>
                      </a:r>
                      <a:endParaRPr sz="1200">
                        <a:solidFill>
                          <a:schemeClr val="dk1"/>
                        </a:solidFill>
                        <a:latin typeface="Lexend Deca"/>
                        <a:ea typeface="Lexend Deca"/>
                        <a:cs typeface="Lexend Deca"/>
                        <a:sym typeface="Lexend Dec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0.102</a:t>
                      </a:r>
                      <a:endParaRPr sz="1200">
                        <a:solidFill>
                          <a:schemeClr val="dk1"/>
                        </a:solidFill>
                        <a:latin typeface="Lexend Deca"/>
                        <a:ea typeface="Lexend Deca"/>
                        <a:cs typeface="Lexend Deca"/>
                        <a:sym typeface="Lexend Dec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-0.005</a:t>
                      </a:r>
                      <a:endParaRPr sz="1200">
                        <a:solidFill>
                          <a:schemeClr val="dk1"/>
                        </a:solidFill>
                        <a:latin typeface="Lexend Deca"/>
                        <a:ea typeface="Lexend Deca"/>
                        <a:cs typeface="Lexend Deca"/>
                        <a:sym typeface="Lexend Dec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0.166</a:t>
                      </a:r>
                      <a:endParaRPr sz="1200">
                        <a:solidFill>
                          <a:schemeClr val="dk1"/>
                        </a:solidFill>
                        <a:latin typeface="Lexend Deca"/>
                        <a:ea typeface="Lexend Deca"/>
                        <a:cs typeface="Lexend Deca"/>
                        <a:sym typeface="Lexend Dec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0.007</a:t>
                      </a:r>
                      <a:endParaRPr sz="1200">
                        <a:solidFill>
                          <a:schemeClr val="dk1"/>
                        </a:solidFill>
                        <a:latin typeface="Lexend Deca"/>
                        <a:ea typeface="Lexend Deca"/>
                        <a:cs typeface="Lexend Deca"/>
                        <a:sym typeface="Lexend Dec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0.036</a:t>
                      </a:r>
                      <a:endParaRPr sz="1200">
                        <a:solidFill>
                          <a:schemeClr val="dk1"/>
                        </a:solidFill>
                        <a:latin typeface="Lexend Deca"/>
                        <a:ea typeface="Lexend Deca"/>
                        <a:cs typeface="Lexend Deca"/>
                        <a:sym typeface="Lexend Dec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0.060</a:t>
                      </a:r>
                      <a:endParaRPr sz="1200">
                        <a:solidFill>
                          <a:schemeClr val="dk1"/>
                        </a:solidFill>
                        <a:latin typeface="Lexend Deca"/>
                        <a:ea typeface="Lexend Deca"/>
                        <a:cs typeface="Lexend Deca"/>
                        <a:sym typeface="Lexend Deca"/>
                      </a:endParaRPr>
                    </a:p>
                  </a:txBody>
                  <a:tcPr marT="91425" marB="91425" marR="91425" marL="91425" anchor="ct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00" name="Shape 2500"/>
        <p:cNvGrpSpPr/>
        <p:nvPr/>
      </p:nvGrpSpPr>
      <p:grpSpPr>
        <a:xfrm>
          <a:off x="0" y="0"/>
          <a:ext cx="0" cy="0"/>
          <a:chOff x="0" y="0"/>
          <a:chExt cx="0" cy="0"/>
        </a:xfrm>
      </p:grpSpPr>
      <p:sp>
        <p:nvSpPr>
          <p:cNvPr id="2501" name="Google Shape;2501;p81"/>
          <p:cNvSpPr txBox="1"/>
          <p:nvPr>
            <p:ph type="title"/>
          </p:nvPr>
        </p:nvSpPr>
        <p:spPr>
          <a:xfrm>
            <a:off x="780400" y="395575"/>
            <a:ext cx="6286800" cy="6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of Features: Neg Binomial</a:t>
            </a:r>
            <a:endParaRPr/>
          </a:p>
        </p:txBody>
      </p:sp>
      <p:grpSp>
        <p:nvGrpSpPr>
          <p:cNvPr id="2502" name="Google Shape;2502;p81"/>
          <p:cNvGrpSpPr/>
          <p:nvPr/>
        </p:nvGrpSpPr>
        <p:grpSpPr>
          <a:xfrm>
            <a:off x="7277593" y="504483"/>
            <a:ext cx="618040" cy="617389"/>
            <a:chOff x="2272075" y="2750050"/>
            <a:chExt cx="451025" cy="450550"/>
          </a:xfrm>
        </p:grpSpPr>
        <p:sp>
          <p:nvSpPr>
            <p:cNvPr id="2503" name="Google Shape;2503;p81"/>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1"/>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1"/>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1"/>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1"/>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1"/>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1"/>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1"/>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1"/>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1"/>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1"/>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1"/>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1"/>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1"/>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1"/>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1"/>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9" name="Google Shape;2519;p81"/>
          <p:cNvGrpSpPr/>
          <p:nvPr/>
        </p:nvGrpSpPr>
        <p:grpSpPr>
          <a:xfrm>
            <a:off x="8141250" y="391038"/>
            <a:ext cx="451025" cy="450550"/>
            <a:chOff x="2272075" y="2750050"/>
            <a:chExt cx="451025" cy="450550"/>
          </a:xfrm>
        </p:grpSpPr>
        <p:sp>
          <p:nvSpPr>
            <p:cNvPr id="2520" name="Google Shape;2520;p81"/>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1"/>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1"/>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1"/>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1"/>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1"/>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1"/>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1"/>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1"/>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1"/>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1"/>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1"/>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1"/>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1"/>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1"/>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1"/>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6" name="Google Shape;2536;p81"/>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2537" name="Google Shape;2537;p81"/>
          <p:cNvGrpSpPr/>
          <p:nvPr/>
        </p:nvGrpSpPr>
        <p:grpSpPr>
          <a:xfrm>
            <a:off x="998600" y="4799013"/>
            <a:ext cx="7096975" cy="206763"/>
            <a:chOff x="998600" y="4875213"/>
            <a:chExt cx="7096975" cy="206763"/>
          </a:xfrm>
        </p:grpSpPr>
        <p:sp>
          <p:nvSpPr>
            <p:cNvPr id="2538" name="Google Shape;2538;p81"/>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2539" name="Google Shape;2539;p81"/>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2540" name="Google Shape;2540;p81"/>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2541" name="Google Shape;2541;p81"/>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2542" name="Google Shape;2542;p81"/>
          <p:cNvSpPr/>
          <p:nvPr/>
        </p:nvSpPr>
        <p:spPr>
          <a:xfrm>
            <a:off x="2884875" y="4776975"/>
            <a:ext cx="12009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3" name="Google Shape;2543;p81"/>
          <p:cNvPicPr preferRelativeResize="0"/>
          <p:nvPr/>
        </p:nvPicPr>
        <p:blipFill>
          <a:blip r:embed="rId3">
            <a:alphaModFix/>
          </a:blip>
          <a:stretch>
            <a:fillRect/>
          </a:stretch>
        </p:blipFill>
        <p:spPr>
          <a:xfrm>
            <a:off x="846200" y="1045675"/>
            <a:ext cx="3971375" cy="3336450"/>
          </a:xfrm>
          <a:prstGeom prst="rect">
            <a:avLst/>
          </a:prstGeom>
          <a:noFill/>
          <a:ln>
            <a:noFill/>
          </a:ln>
        </p:spPr>
      </p:pic>
      <p:sp>
        <p:nvSpPr>
          <p:cNvPr id="2544" name="Google Shape;2544;p81"/>
          <p:cNvSpPr txBox="1"/>
          <p:nvPr>
            <p:ph idx="1" type="subTitle"/>
          </p:nvPr>
        </p:nvSpPr>
        <p:spPr>
          <a:xfrm>
            <a:off x="5228575" y="1288300"/>
            <a:ext cx="3653100" cy="2430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600"/>
              <a:t>Log-likelihood very low, indicating poorly fitted model.</a:t>
            </a:r>
            <a:endParaRPr b="1" sz="16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48" name="Shape 2548"/>
        <p:cNvGrpSpPr/>
        <p:nvPr/>
      </p:nvGrpSpPr>
      <p:grpSpPr>
        <a:xfrm>
          <a:off x="0" y="0"/>
          <a:ext cx="0" cy="0"/>
          <a:chOff x="0" y="0"/>
          <a:chExt cx="0" cy="0"/>
        </a:xfrm>
      </p:grpSpPr>
      <p:sp>
        <p:nvSpPr>
          <p:cNvPr id="2549" name="Google Shape;2549;p82"/>
          <p:cNvSpPr txBox="1"/>
          <p:nvPr>
            <p:ph idx="7" type="subTitle"/>
          </p:nvPr>
        </p:nvSpPr>
        <p:spPr>
          <a:xfrm>
            <a:off x="5718055" y="3939775"/>
            <a:ext cx="1866600" cy="5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Lexend Deca"/>
                <a:ea typeface="Lexend Deca"/>
                <a:cs typeface="Lexend Deca"/>
                <a:sym typeface="Lexend Deca"/>
              </a:rPr>
              <a:t>Non-Hidden</a:t>
            </a:r>
            <a:endParaRPr b="1" sz="1800">
              <a:latin typeface="Lexend Deca"/>
              <a:ea typeface="Lexend Deca"/>
              <a:cs typeface="Lexend Deca"/>
              <a:sym typeface="Lexend Deca"/>
            </a:endParaRPr>
          </a:p>
        </p:txBody>
      </p:sp>
      <p:sp>
        <p:nvSpPr>
          <p:cNvPr id="2550" name="Google Shape;2550;p82"/>
          <p:cNvSpPr txBox="1"/>
          <p:nvPr>
            <p:ph idx="8"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Word Cloud: Hidden vs. Non-Hidden</a:t>
            </a:r>
            <a:endParaRPr/>
          </a:p>
        </p:txBody>
      </p:sp>
      <p:pic>
        <p:nvPicPr>
          <p:cNvPr id="2551" name="Google Shape;2551;p82"/>
          <p:cNvPicPr preferRelativeResize="0"/>
          <p:nvPr/>
        </p:nvPicPr>
        <p:blipFill>
          <a:blip r:embed="rId3">
            <a:alphaModFix/>
          </a:blip>
          <a:stretch>
            <a:fillRect/>
          </a:stretch>
        </p:blipFill>
        <p:spPr>
          <a:xfrm>
            <a:off x="638101" y="1265475"/>
            <a:ext cx="3725455" cy="2515450"/>
          </a:xfrm>
          <a:prstGeom prst="rect">
            <a:avLst/>
          </a:prstGeom>
          <a:noFill/>
          <a:ln>
            <a:noFill/>
          </a:ln>
        </p:spPr>
      </p:pic>
      <p:pic>
        <p:nvPicPr>
          <p:cNvPr id="2552" name="Google Shape;2552;p82"/>
          <p:cNvPicPr preferRelativeResize="0"/>
          <p:nvPr/>
        </p:nvPicPr>
        <p:blipFill>
          <a:blip r:embed="rId4">
            <a:alphaModFix/>
          </a:blip>
          <a:stretch>
            <a:fillRect/>
          </a:stretch>
        </p:blipFill>
        <p:spPr>
          <a:xfrm>
            <a:off x="4788625" y="1265475"/>
            <a:ext cx="3725451" cy="2515439"/>
          </a:xfrm>
          <a:prstGeom prst="rect">
            <a:avLst/>
          </a:prstGeom>
          <a:noFill/>
          <a:ln>
            <a:noFill/>
          </a:ln>
        </p:spPr>
      </p:pic>
      <p:sp>
        <p:nvSpPr>
          <p:cNvPr id="2553" name="Google Shape;2553;p82"/>
          <p:cNvSpPr txBox="1"/>
          <p:nvPr>
            <p:ph idx="7" type="subTitle"/>
          </p:nvPr>
        </p:nvSpPr>
        <p:spPr>
          <a:xfrm>
            <a:off x="1567518" y="3939775"/>
            <a:ext cx="1866600" cy="5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Lexend Deca"/>
                <a:ea typeface="Lexend Deca"/>
                <a:cs typeface="Lexend Deca"/>
                <a:sym typeface="Lexend Deca"/>
              </a:rPr>
              <a:t>Hidden</a:t>
            </a:r>
            <a:endParaRPr b="1" sz="1800">
              <a:latin typeface="Lexend Deca"/>
              <a:ea typeface="Lexend Deca"/>
              <a:cs typeface="Lexend Deca"/>
              <a:sym typeface="Lexend Dec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4"/>
          <p:cNvSpPr txBox="1"/>
          <p:nvPr>
            <p:ph idx="2" type="ctrTitle"/>
          </p:nvPr>
        </p:nvSpPr>
        <p:spPr>
          <a:xfrm>
            <a:off x="714300" y="2344150"/>
            <a:ext cx="4390200" cy="894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Background</a:t>
            </a:r>
            <a:endParaRPr/>
          </a:p>
        </p:txBody>
      </p:sp>
      <p:sp>
        <p:nvSpPr>
          <p:cNvPr id="321" name="Google Shape;321;p34"/>
          <p:cNvSpPr/>
          <p:nvPr/>
        </p:nvSpPr>
        <p:spPr>
          <a:xfrm>
            <a:off x="4209900" y="1330650"/>
            <a:ext cx="894600" cy="8946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4"/>
          <p:cNvSpPr txBox="1"/>
          <p:nvPr>
            <p:ph type="title"/>
          </p:nvPr>
        </p:nvSpPr>
        <p:spPr>
          <a:xfrm>
            <a:off x="4209900" y="1549350"/>
            <a:ext cx="8946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323" name="Google Shape;323;p34"/>
          <p:cNvGrpSpPr/>
          <p:nvPr/>
        </p:nvGrpSpPr>
        <p:grpSpPr>
          <a:xfrm>
            <a:off x="995093" y="1767358"/>
            <a:ext cx="618040" cy="617389"/>
            <a:chOff x="2272075" y="2750050"/>
            <a:chExt cx="451025" cy="450550"/>
          </a:xfrm>
        </p:grpSpPr>
        <p:sp>
          <p:nvSpPr>
            <p:cNvPr id="324" name="Google Shape;324;p34"/>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4"/>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4"/>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4"/>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4"/>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4"/>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4"/>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4"/>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4"/>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4"/>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4"/>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4"/>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4"/>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4"/>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4"/>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4"/>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34"/>
          <p:cNvGrpSpPr/>
          <p:nvPr/>
        </p:nvGrpSpPr>
        <p:grpSpPr>
          <a:xfrm>
            <a:off x="5163150" y="-12"/>
            <a:ext cx="4078971" cy="5143526"/>
            <a:chOff x="5593866" y="549588"/>
            <a:chExt cx="2534309" cy="4063138"/>
          </a:xfrm>
        </p:grpSpPr>
        <p:grpSp>
          <p:nvGrpSpPr>
            <p:cNvPr id="341" name="Google Shape;341;p34"/>
            <p:cNvGrpSpPr/>
            <p:nvPr/>
          </p:nvGrpSpPr>
          <p:grpSpPr>
            <a:xfrm rot="5400000">
              <a:off x="5112197" y="1687784"/>
              <a:ext cx="3406610" cy="2443272"/>
              <a:chOff x="2462675" y="3591175"/>
              <a:chExt cx="3529800" cy="1874825"/>
            </a:xfrm>
          </p:grpSpPr>
          <p:sp>
            <p:nvSpPr>
              <p:cNvPr id="342" name="Google Shape;342;p34"/>
              <p:cNvSpPr/>
              <p:nvPr/>
            </p:nvSpPr>
            <p:spPr>
              <a:xfrm>
                <a:off x="2462675" y="3591175"/>
                <a:ext cx="2376825" cy="1874825"/>
              </a:xfrm>
              <a:custGeom>
                <a:rect b="b" l="l" r="r" t="t"/>
                <a:pathLst>
                  <a:path extrusionOk="0" fill="none" h="74993" w="95073">
                    <a:moveTo>
                      <a:pt x="11783" y="15268"/>
                    </a:moveTo>
                    <a:cubicBezTo>
                      <a:pt x="26378" y="20258"/>
                      <a:pt x="34536" y="0"/>
                      <a:pt x="49368" y="1862"/>
                    </a:cubicBezTo>
                    <a:cubicBezTo>
                      <a:pt x="63428" y="3624"/>
                      <a:pt x="74121" y="15882"/>
                      <a:pt x="88062" y="18753"/>
                    </a:cubicBezTo>
                    <a:cubicBezTo>
                      <a:pt x="88914" y="28833"/>
                      <a:pt x="95072" y="38734"/>
                      <a:pt x="92122" y="48695"/>
                    </a:cubicBezTo>
                    <a:cubicBezTo>
                      <a:pt x="91191" y="51843"/>
                      <a:pt x="91270" y="55091"/>
                      <a:pt x="90775" y="58477"/>
                    </a:cubicBezTo>
                    <a:cubicBezTo>
                      <a:pt x="89983" y="63745"/>
                      <a:pt x="88240" y="68458"/>
                      <a:pt x="87844" y="73824"/>
                    </a:cubicBezTo>
                    <a:cubicBezTo>
                      <a:pt x="78715" y="74992"/>
                      <a:pt x="72517" y="72002"/>
                      <a:pt x="65844" y="65982"/>
                    </a:cubicBezTo>
                    <a:cubicBezTo>
                      <a:pt x="61685" y="62240"/>
                      <a:pt x="57943" y="57824"/>
                      <a:pt x="52061" y="57388"/>
                    </a:cubicBezTo>
                    <a:cubicBezTo>
                      <a:pt x="37229" y="56319"/>
                      <a:pt x="25348" y="61586"/>
                      <a:pt x="18061" y="74676"/>
                    </a:cubicBezTo>
                    <a:cubicBezTo>
                      <a:pt x="18952" y="68537"/>
                      <a:pt x="19466" y="64180"/>
                      <a:pt x="14773" y="59705"/>
                    </a:cubicBezTo>
                    <a:cubicBezTo>
                      <a:pt x="11942" y="57031"/>
                      <a:pt x="7882" y="55665"/>
                      <a:pt x="5229" y="52794"/>
                    </a:cubicBezTo>
                    <a:cubicBezTo>
                      <a:pt x="1" y="47130"/>
                      <a:pt x="7070" y="41823"/>
                      <a:pt x="11407" y="38576"/>
                    </a:cubicBezTo>
                    <a:cubicBezTo>
                      <a:pt x="15466" y="35546"/>
                      <a:pt x="22120" y="30754"/>
                      <a:pt x="18793" y="24753"/>
                    </a:cubicBezTo>
                    <a:cubicBezTo>
                      <a:pt x="16417" y="20476"/>
                      <a:pt x="12674" y="21031"/>
                      <a:pt x="11783" y="15268"/>
                    </a:cubicBezTo>
                    <a:close/>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4"/>
              <p:cNvSpPr/>
              <p:nvPr/>
            </p:nvSpPr>
            <p:spPr>
              <a:xfrm>
                <a:off x="2938925" y="4944675"/>
                <a:ext cx="1722850" cy="457450"/>
              </a:xfrm>
              <a:custGeom>
                <a:rect b="b" l="l" r="r" t="t"/>
                <a:pathLst>
                  <a:path extrusionOk="0" fill="none" h="18298" w="68914">
                    <a:moveTo>
                      <a:pt x="1" y="15842"/>
                    </a:moveTo>
                    <a:cubicBezTo>
                      <a:pt x="7248" y="3842"/>
                      <a:pt x="19645" y="0"/>
                      <a:pt x="33269" y="1169"/>
                    </a:cubicBezTo>
                    <a:cubicBezTo>
                      <a:pt x="39011" y="1664"/>
                      <a:pt x="42655" y="5387"/>
                      <a:pt x="46794" y="9030"/>
                    </a:cubicBezTo>
                    <a:cubicBezTo>
                      <a:pt x="53527" y="15011"/>
                      <a:pt x="59586" y="18298"/>
                      <a:pt x="68913" y="1736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4"/>
              <p:cNvSpPr/>
              <p:nvPr/>
            </p:nvSpPr>
            <p:spPr>
              <a:xfrm>
                <a:off x="2932500" y="4905075"/>
                <a:ext cx="1735200" cy="440625"/>
              </a:xfrm>
              <a:custGeom>
                <a:rect b="b" l="l" r="r" t="t"/>
                <a:pathLst>
                  <a:path extrusionOk="0" fill="none" h="17625" w="69408">
                    <a:moveTo>
                      <a:pt x="0" y="13624"/>
                    </a:moveTo>
                    <a:cubicBezTo>
                      <a:pt x="7882" y="2594"/>
                      <a:pt x="21585" y="0"/>
                      <a:pt x="34496" y="1267"/>
                    </a:cubicBezTo>
                    <a:cubicBezTo>
                      <a:pt x="40179" y="1802"/>
                      <a:pt x="43823" y="5188"/>
                      <a:pt x="47981" y="8773"/>
                    </a:cubicBezTo>
                    <a:cubicBezTo>
                      <a:pt x="54556" y="14436"/>
                      <a:pt x="60398" y="17624"/>
                      <a:pt x="69408" y="1689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4"/>
              <p:cNvSpPr/>
              <p:nvPr/>
            </p:nvSpPr>
            <p:spPr>
              <a:xfrm>
                <a:off x="2902300" y="4878325"/>
                <a:ext cx="1773825" cy="416875"/>
              </a:xfrm>
              <a:custGeom>
                <a:rect b="b" l="l" r="r" t="t"/>
                <a:pathLst>
                  <a:path extrusionOk="0" fill="none" h="16675" w="70953">
                    <a:moveTo>
                      <a:pt x="0" y="11585"/>
                    </a:moveTo>
                    <a:cubicBezTo>
                      <a:pt x="9050" y="1605"/>
                      <a:pt x="24258" y="1"/>
                      <a:pt x="37070" y="1288"/>
                    </a:cubicBezTo>
                    <a:cubicBezTo>
                      <a:pt x="42655" y="1842"/>
                      <a:pt x="46219" y="4852"/>
                      <a:pt x="50417" y="8318"/>
                    </a:cubicBezTo>
                    <a:cubicBezTo>
                      <a:pt x="56794" y="13645"/>
                      <a:pt x="62318" y="16674"/>
                      <a:pt x="70952" y="1612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4"/>
              <p:cNvSpPr/>
              <p:nvPr/>
            </p:nvSpPr>
            <p:spPr>
              <a:xfrm>
                <a:off x="2853775" y="4859525"/>
                <a:ext cx="1833225" cy="389625"/>
              </a:xfrm>
              <a:custGeom>
                <a:rect b="b" l="l" r="r" t="t"/>
                <a:pathLst>
                  <a:path extrusionOk="0" fill="none" h="15585" w="73329">
                    <a:moveTo>
                      <a:pt x="1" y="9822"/>
                    </a:moveTo>
                    <a:cubicBezTo>
                      <a:pt x="10714" y="990"/>
                      <a:pt x="27308" y="0"/>
                      <a:pt x="40655" y="1287"/>
                    </a:cubicBezTo>
                    <a:cubicBezTo>
                      <a:pt x="46160" y="1822"/>
                      <a:pt x="49566" y="4476"/>
                      <a:pt x="53764" y="7783"/>
                    </a:cubicBezTo>
                    <a:cubicBezTo>
                      <a:pt x="60002" y="12674"/>
                      <a:pt x="65032" y="15585"/>
                      <a:pt x="73329" y="1514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4"/>
              <p:cNvSpPr/>
              <p:nvPr/>
            </p:nvSpPr>
            <p:spPr>
              <a:xfrm>
                <a:off x="2793875" y="4839725"/>
                <a:ext cx="1904025" cy="365875"/>
              </a:xfrm>
              <a:custGeom>
                <a:rect b="b" l="l" r="r" t="t"/>
                <a:pathLst>
                  <a:path extrusionOk="0" fill="none" h="14635" w="76161">
                    <a:moveTo>
                      <a:pt x="1" y="8535"/>
                    </a:moveTo>
                    <a:cubicBezTo>
                      <a:pt x="12555" y="1010"/>
                      <a:pt x="30595" y="0"/>
                      <a:pt x="44932" y="1525"/>
                    </a:cubicBezTo>
                    <a:cubicBezTo>
                      <a:pt x="50457" y="2139"/>
                      <a:pt x="53764" y="4456"/>
                      <a:pt x="58160" y="7802"/>
                    </a:cubicBezTo>
                    <a:cubicBezTo>
                      <a:pt x="63923" y="12179"/>
                      <a:pt x="68715" y="14634"/>
                      <a:pt x="76161" y="14298"/>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4"/>
              <p:cNvSpPr/>
              <p:nvPr/>
            </p:nvSpPr>
            <p:spPr>
              <a:xfrm>
                <a:off x="2729525" y="4834275"/>
                <a:ext cx="1980250" cy="328750"/>
              </a:xfrm>
              <a:custGeom>
                <a:rect b="b" l="l" r="r" t="t"/>
                <a:pathLst>
                  <a:path extrusionOk="0" fill="none" h="13150" w="79210">
                    <a:moveTo>
                      <a:pt x="0" y="6951"/>
                    </a:moveTo>
                    <a:cubicBezTo>
                      <a:pt x="14753" y="693"/>
                      <a:pt x="33387" y="0"/>
                      <a:pt x="49229" y="1189"/>
                    </a:cubicBezTo>
                    <a:cubicBezTo>
                      <a:pt x="54338" y="1565"/>
                      <a:pt x="57803" y="3505"/>
                      <a:pt x="61843" y="6535"/>
                    </a:cubicBezTo>
                    <a:cubicBezTo>
                      <a:pt x="67427" y="10714"/>
                      <a:pt x="72041" y="13149"/>
                      <a:pt x="79210" y="1289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4"/>
              <p:cNvSpPr/>
              <p:nvPr/>
            </p:nvSpPr>
            <p:spPr>
              <a:xfrm>
                <a:off x="2665150" y="4820900"/>
                <a:ext cx="2055025" cy="299550"/>
              </a:xfrm>
              <a:custGeom>
                <a:rect b="b" l="l" r="r" t="t"/>
                <a:pathLst>
                  <a:path extrusionOk="0" fill="none" h="11982" w="82201">
                    <a:moveTo>
                      <a:pt x="1" y="5842"/>
                    </a:moveTo>
                    <a:cubicBezTo>
                      <a:pt x="16793" y="991"/>
                      <a:pt x="36081" y="1"/>
                      <a:pt x="53467" y="1070"/>
                    </a:cubicBezTo>
                    <a:cubicBezTo>
                      <a:pt x="64596" y="1743"/>
                      <a:pt x="70636" y="11981"/>
                      <a:pt x="82201" y="1174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4"/>
              <p:cNvSpPr/>
              <p:nvPr/>
            </p:nvSpPr>
            <p:spPr>
              <a:xfrm>
                <a:off x="2609225" y="4796650"/>
                <a:ext cx="2119875" cy="273300"/>
              </a:xfrm>
              <a:custGeom>
                <a:rect b="b" l="l" r="r" t="t"/>
                <a:pathLst>
                  <a:path extrusionOk="0" fill="none" h="10932" w="84795">
                    <a:moveTo>
                      <a:pt x="0" y="5169"/>
                    </a:moveTo>
                    <a:cubicBezTo>
                      <a:pt x="18436" y="1723"/>
                      <a:pt x="38476" y="0"/>
                      <a:pt x="57269" y="1129"/>
                    </a:cubicBezTo>
                    <a:cubicBezTo>
                      <a:pt x="67824" y="1763"/>
                      <a:pt x="74002" y="10931"/>
                      <a:pt x="84794" y="1091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4"/>
              <p:cNvSpPr/>
              <p:nvPr/>
            </p:nvSpPr>
            <p:spPr>
              <a:xfrm>
                <a:off x="2567625" y="4775850"/>
                <a:ext cx="2168400" cy="254500"/>
              </a:xfrm>
              <a:custGeom>
                <a:rect b="b" l="l" r="r" t="t"/>
                <a:pathLst>
                  <a:path extrusionOk="0" fill="none" h="10180" w="86736">
                    <a:moveTo>
                      <a:pt x="1" y="4199"/>
                    </a:moveTo>
                    <a:cubicBezTo>
                      <a:pt x="19744" y="2120"/>
                      <a:pt x="40022" y="1"/>
                      <a:pt x="59903" y="634"/>
                    </a:cubicBezTo>
                    <a:cubicBezTo>
                      <a:pt x="70082" y="951"/>
                      <a:pt x="76498" y="10179"/>
                      <a:pt x="86735" y="9763"/>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4"/>
              <p:cNvSpPr/>
              <p:nvPr/>
            </p:nvSpPr>
            <p:spPr>
              <a:xfrm>
                <a:off x="2545850" y="4735750"/>
                <a:ext cx="2194125" cy="228250"/>
              </a:xfrm>
              <a:custGeom>
                <a:rect b="b" l="l" r="r" t="t"/>
                <a:pathLst>
                  <a:path extrusionOk="0" fill="none" h="9130" w="87765">
                    <a:moveTo>
                      <a:pt x="1" y="3724"/>
                    </a:moveTo>
                    <a:cubicBezTo>
                      <a:pt x="20417" y="2951"/>
                      <a:pt x="40912" y="1"/>
                      <a:pt x="61348" y="377"/>
                    </a:cubicBezTo>
                    <a:cubicBezTo>
                      <a:pt x="71388" y="575"/>
                      <a:pt x="77844" y="9070"/>
                      <a:pt x="87765" y="913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4"/>
              <p:cNvSpPr/>
              <p:nvPr/>
            </p:nvSpPr>
            <p:spPr>
              <a:xfrm>
                <a:off x="2549325" y="4686250"/>
                <a:ext cx="2191150" cy="219825"/>
              </a:xfrm>
              <a:custGeom>
                <a:rect b="b" l="l" r="r" t="t"/>
                <a:pathLst>
                  <a:path extrusionOk="0" fill="none" h="8793" w="87646">
                    <a:moveTo>
                      <a:pt x="0" y="3347"/>
                    </a:moveTo>
                    <a:cubicBezTo>
                      <a:pt x="20317" y="2852"/>
                      <a:pt x="40655" y="0"/>
                      <a:pt x="60972" y="159"/>
                    </a:cubicBezTo>
                    <a:cubicBezTo>
                      <a:pt x="71012" y="238"/>
                      <a:pt x="77863" y="7763"/>
                      <a:pt x="87646" y="8793"/>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4"/>
              <p:cNvSpPr/>
              <p:nvPr/>
            </p:nvSpPr>
            <p:spPr>
              <a:xfrm>
                <a:off x="2573075" y="4649625"/>
                <a:ext cx="2169875" cy="215375"/>
              </a:xfrm>
              <a:custGeom>
                <a:rect b="b" l="l" r="r" t="t"/>
                <a:pathLst>
                  <a:path extrusionOk="0" fill="none" h="8615" w="86795">
                    <a:moveTo>
                      <a:pt x="1" y="2654"/>
                    </a:moveTo>
                    <a:cubicBezTo>
                      <a:pt x="19585" y="2099"/>
                      <a:pt x="39209" y="0"/>
                      <a:pt x="58794" y="40"/>
                    </a:cubicBezTo>
                    <a:cubicBezTo>
                      <a:pt x="68953" y="40"/>
                      <a:pt x="77111" y="6277"/>
                      <a:pt x="86795" y="861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4"/>
              <p:cNvSpPr/>
              <p:nvPr/>
            </p:nvSpPr>
            <p:spPr>
              <a:xfrm>
                <a:off x="2611700" y="4620900"/>
                <a:ext cx="2135700" cy="217350"/>
              </a:xfrm>
              <a:custGeom>
                <a:rect b="b" l="l" r="r" t="t"/>
                <a:pathLst>
                  <a:path extrusionOk="0" fill="none" h="8694" w="85428">
                    <a:moveTo>
                      <a:pt x="0" y="1842"/>
                    </a:moveTo>
                    <a:cubicBezTo>
                      <a:pt x="18416" y="1406"/>
                      <a:pt x="36912" y="0"/>
                      <a:pt x="55328" y="139"/>
                    </a:cubicBezTo>
                    <a:cubicBezTo>
                      <a:pt x="66140" y="218"/>
                      <a:pt x="75289" y="5565"/>
                      <a:pt x="85428" y="869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4"/>
              <p:cNvSpPr/>
              <p:nvPr/>
            </p:nvSpPr>
            <p:spPr>
              <a:xfrm>
                <a:off x="2662200" y="4605550"/>
                <a:ext cx="2092150" cy="216875"/>
              </a:xfrm>
              <a:custGeom>
                <a:rect b="b" l="l" r="r" t="t"/>
                <a:pathLst>
                  <a:path extrusionOk="0" fill="none" h="8675" w="83686">
                    <a:moveTo>
                      <a:pt x="0" y="634"/>
                    </a:moveTo>
                    <a:cubicBezTo>
                      <a:pt x="16911" y="377"/>
                      <a:pt x="33862" y="1"/>
                      <a:pt x="50774" y="119"/>
                    </a:cubicBezTo>
                    <a:cubicBezTo>
                      <a:pt x="62576" y="179"/>
                      <a:pt x="72715" y="4714"/>
                      <a:pt x="83685" y="867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4"/>
              <p:cNvSpPr/>
              <p:nvPr/>
            </p:nvSpPr>
            <p:spPr>
              <a:xfrm>
                <a:off x="2718625" y="4577325"/>
                <a:ext cx="2043625" cy="235675"/>
              </a:xfrm>
              <a:custGeom>
                <a:rect b="b" l="l" r="r" t="t"/>
                <a:pathLst>
                  <a:path extrusionOk="0" fill="none" h="9427" w="81745">
                    <a:moveTo>
                      <a:pt x="1" y="1"/>
                    </a:moveTo>
                    <a:cubicBezTo>
                      <a:pt x="15209" y="1"/>
                      <a:pt x="30397" y="753"/>
                      <a:pt x="45606" y="833"/>
                    </a:cubicBezTo>
                    <a:cubicBezTo>
                      <a:pt x="58695" y="912"/>
                      <a:pt x="69586" y="4555"/>
                      <a:pt x="81745" y="942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4"/>
              <p:cNvSpPr/>
              <p:nvPr/>
            </p:nvSpPr>
            <p:spPr>
              <a:xfrm>
                <a:off x="2777550" y="4534275"/>
                <a:ext cx="1992125" cy="271300"/>
              </a:xfrm>
              <a:custGeom>
                <a:rect b="b" l="l" r="r" t="t"/>
                <a:pathLst>
                  <a:path extrusionOk="0" fill="none" h="10852" w="79685">
                    <a:moveTo>
                      <a:pt x="0" y="0"/>
                    </a:moveTo>
                    <a:cubicBezTo>
                      <a:pt x="13446" y="257"/>
                      <a:pt x="26832" y="2060"/>
                      <a:pt x="40278" y="2238"/>
                    </a:cubicBezTo>
                    <a:cubicBezTo>
                      <a:pt x="54754" y="2396"/>
                      <a:pt x="66219" y="5010"/>
                      <a:pt x="79685" y="1085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4"/>
              <p:cNvSpPr/>
              <p:nvPr/>
            </p:nvSpPr>
            <p:spPr>
              <a:xfrm>
                <a:off x="2833975" y="4490700"/>
                <a:ext cx="1943150" cy="304975"/>
              </a:xfrm>
              <a:custGeom>
                <a:rect b="b" l="l" r="r" t="t"/>
                <a:pathLst>
                  <a:path extrusionOk="0" fill="none" h="12199" w="77726">
                    <a:moveTo>
                      <a:pt x="1" y="0"/>
                    </a:moveTo>
                    <a:cubicBezTo>
                      <a:pt x="11783" y="456"/>
                      <a:pt x="23348" y="3307"/>
                      <a:pt x="35150" y="3565"/>
                    </a:cubicBezTo>
                    <a:cubicBezTo>
                      <a:pt x="40734" y="3704"/>
                      <a:pt x="46279" y="3208"/>
                      <a:pt x="51863" y="3822"/>
                    </a:cubicBezTo>
                    <a:cubicBezTo>
                      <a:pt x="61012" y="4812"/>
                      <a:pt x="69428" y="8377"/>
                      <a:pt x="77725" y="1219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4"/>
              <p:cNvSpPr/>
              <p:nvPr/>
            </p:nvSpPr>
            <p:spPr>
              <a:xfrm>
                <a:off x="2883975" y="4444650"/>
                <a:ext cx="1900075" cy="334700"/>
              </a:xfrm>
              <a:custGeom>
                <a:rect b="b" l="l" r="r" t="t"/>
                <a:pathLst>
                  <a:path extrusionOk="0" fill="none" h="13388" w="76003">
                    <a:moveTo>
                      <a:pt x="1" y="1"/>
                    </a:moveTo>
                    <a:cubicBezTo>
                      <a:pt x="10377" y="575"/>
                      <a:pt x="20219" y="4456"/>
                      <a:pt x="30595" y="4773"/>
                    </a:cubicBezTo>
                    <a:cubicBezTo>
                      <a:pt x="36437" y="4951"/>
                      <a:pt x="42239" y="4120"/>
                      <a:pt x="48081" y="4516"/>
                    </a:cubicBezTo>
                    <a:cubicBezTo>
                      <a:pt x="58061" y="5169"/>
                      <a:pt x="67091" y="9070"/>
                      <a:pt x="76002" y="1338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4"/>
              <p:cNvSpPr/>
              <p:nvPr/>
            </p:nvSpPr>
            <p:spPr>
              <a:xfrm>
                <a:off x="2923075" y="4395650"/>
                <a:ext cx="1865425" cy="357450"/>
              </a:xfrm>
              <a:custGeom>
                <a:rect b="b" l="l" r="r" t="t"/>
                <a:pathLst>
                  <a:path extrusionOk="0" fill="none" h="14298" w="74617">
                    <a:moveTo>
                      <a:pt x="1" y="0"/>
                    </a:moveTo>
                    <a:cubicBezTo>
                      <a:pt x="9407" y="258"/>
                      <a:pt x="17645" y="5367"/>
                      <a:pt x="27031" y="5703"/>
                    </a:cubicBezTo>
                    <a:cubicBezTo>
                      <a:pt x="33031" y="5902"/>
                      <a:pt x="38992" y="4733"/>
                      <a:pt x="45012" y="4911"/>
                    </a:cubicBezTo>
                    <a:cubicBezTo>
                      <a:pt x="55705" y="5268"/>
                      <a:pt x="65230" y="9486"/>
                      <a:pt x="74616" y="14298"/>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p:nvPr/>
            </p:nvSpPr>
            <p:spPr>
              <a:xfrm>
                <a:off x="2946350" y="4342175"/>
                <a:ext cx="1844625" cy="369850"/>
              </a:xfrm>
              <a:custGeom>
                <a:rect b="b" l="l" r="r" t="t"/>
                <a:pathLst>
                  <a:path extrusionOk="0" fill="none" h="14794" w="73785">
                    <a:moveTo>
                      <a:pt x="1" y="1"/>
                    </a:moveTo>
                    <a:cubicBezTo>
                      <a:pt x="8892" y="496"/>
                      <a:pt x="16001" y="6001"/>
                      <a:pt x="24873" y="6258"/>
                    </a:cubicBezTo>
                    <a:cubicBezTo>
                      <a:pt x="30932" y="6417"/>
                      <a:pt x="36912" y="4932"/>
                      <a:pt x="42972" y="4932"/>
                    </a:cubicBezTo>
                    <a:cubicBezTo>
                      <a:pt x="54220" y="4932"/>
                      <a:pt x="64081" y="9526"/>
                      <a:pt x="73785" y="14793"/>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4"/>
              <p:cNvSpPr/>
              <p:nvPr/>
            </p:nvSpPr>
            <p:spPr>
              <a:xfrm>
                <a:off x="2950800" y="4283275"/>
                <a:ext cx="1840675" cy="371325"/>
              </a:xfrm>
              <a:custGeom>
                <a:rect b="b" l="l" r="r" t="t"/>
                <a:pathLst>
                  <a:path extrusionOk="0" fill="none" h="14853" w="73627">
                    <a:moveTo>
                      <a:pt x="1" y="0"/>
                    </a:moveTo>
                    <a:cubicBezTo>
                      <a:pt x="8754" y="634"/>
                      <a:pt x="15684" y="6080"/>
                      <a:pt x="24437" y="6317"/>
                    </a:cubicBezTo>
                    <a:cubicBezTo>
                      <a:pt x="30477" y="6476"/>
                      <a:pt x="36437" y="4891"/>
                      <a:pt x="42477" y="4832"/>
                    </a:cubicBezTo>
                    <a:cubicBezTo>
                      <a:pt x="53883" y="4713"/>
                      <a:pt x="63844" y="9426"/>
                      <a:pt x="73626" y="1485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p:nvPr/>
            </p:nvSpPr>
            <p:spPr>
              <a:xfrm>
                <a:off x="2942900" y="4235250"/>
                <a:ext cx="1844125" cy="360925"/>
              </a:xfrm>
              <a:custGeom>
                <a:rect b="b" l="l" r="r" t="t"/>
                <a:pathLst>
                  <a:path extrusionOk="0" fill="none" h="14437" w="73765">
                    <a:moveTo>
                      <a:pt x="0" y="0"/>
                    </a:moveTo>
                    <a:cubicBezTo>
                      <a:pt x="8495" y="1169"/>
                      <a:pt x="16377" y="5050"/>
                      <a:pt x="24991" y="5466"/>
                    </a:cubicBezTo>
                    <a:cubicBezTo>
                      <a:pt x="31090" y="5743"/>
                      <a:pt x="37189" y="4515"/>
                      <a:pt x="43288" y="4713"/>
                    </a:cubicBezTo>
                    <a:cubicBezTo>
                      <a:pt x="54338" y="5070"/>
                      <a:pt x="64120" y="9347"/>
                      <a:pt x="73764" y="14436"/>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4"/>
              <p:cNvSpPr/>
              <p:nvPr/>
            </p:nvSpPr>
            <p:spPr>
              <a:xfrm>
                <a:off x="2926550" y="4199600"/>
                <a:ext cx="1850075" cy="337175"/>
              </a:xfrm>
              <a:custGeom>
                <a:rect b="b" l="l" r="r" t="t"/>
                <a:pathLst>
                  <a:path extrusionOk="0" fill="none" h="13487" w="74003">
                    <a:moveTo>
                      <a:pt x="1" y="1"/>
                    </a:moveTo>
                    <a:cubicBezTo>
                      <a:pt x="8634" y="1525"/>
                      <a:pt x="17348" y="3248"/>
                      <a:pt x="26140" y="3743"/>
                    </a:cubicBezTo>
                    <a:cubicBezTo>
                      <a:pt x="31981" y="4100"/>
                      <a:pt x="37843" y="3466"/>
                      <a:pt x="43685" y="3862"/>
                    </a:cubicBezTo>
                    <a:cubicBezTo>
                      <a:pt x="54556" y="4634"/>
                      <a:pt x="64319" y="8654"/>
                      <a:pt x="74002" y="13486"/>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4"/>
              <p:cNvSpPr/>
              <p:nvPr/>
            </p:nvSpPr>
            <p:spPr>
              <a:xfrm>
                <a:off x="2904275" y="4172875"/>
                <a:ext cx="1857500" cy="304475"/>
              </a:xfrm>
              <a:custGeom>
                <a:rect b="b" l="l" r="r" t="t"/>
                <a:pathLst>
                  <a:path extrusionOk="0" fill="none" h="12179" w="74300">
                    <a:moveTo>
                      <a:pt x="0" y="0"/>
                    </a:moveTo>
                    <a:cubicBezTo>
                      <a:pt x="9169" y="1782"/>
                      <a:pt x="18357" y="911"/>
                      <a:pt x="27645" y="1505"/>
                    </a:cubicBezTo>
                    <a:cubicBezTo>
                      <a:pt x="33467" y="1862"/>
                      <a:pt x="39308" y="1782"/>
                      <a:pt x="45110" y="2535"/>
                    </a:cubicBezTo>
                    <a:cubicBezTo>
                      <a:pt x="55467" y="3882"/>
                      <a:pt x="64913" y="7684"/>
                      <a:pt x="74299" y="1217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4"/>
              <p:cNvSpPr/>
              <p:nvPr/>
            </p:nvSpPr>
            <p:spPr>
              <a:xfrm>
                <a:off x="2878025" y="4107525"/>
                <a:ext cx="1865925" cy="309425"/>
              </a:xfrm>
              <a:custGeom>
                <a:rect b="b" l="l" r="r" t="t"/>
                <a:pathLst>
                  <a:path extrusionOk="0" fill="none" h="12377" w="74637">
                    <a:moveTo>
                      <a:pt x="1" y="1783"/>
                    </a:moveTo>
                    <a:cubicBezTo>
                      <a:pt x="10041" y="3802"/>
                      <a:pt x="19328" y="0"/>
                      <a:pt x="29408" y="654"/>
                    </a:cubicBezTo>
                    <a:cubicBezTo>
                      <a:pt x="45566" y="1703"/>
                      <a:pt x="59864" y="5604"/>
                      <a:pt x="74636" y="1237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4"/>
              <p:cNvSpPr/>
              <p:nvPr/>
            </p:nvSpPr>
            <p:spPr>
              <a:xfrm>
                <a:off x="2849825" y="4016925"/>
                <a:ext cx="1874800" cy="340625"/>
              </a:xfrm>
              <a:custGeom>
                <a:rect b="b" l="l" r="r" t="t"/>
                <a:pathLst>
                  <a:path extrusionOk="0" fill="none" h="13625" w="74992">
                    <a:moveTo>
                      <a:pt x="0" y="4694"/>
                    </a:moveTo>
                    <a:cubicBezTo>
                      <a:pt x="11109" y="6912"/>
                      <a:pt x="20238" y="0"/>
                      <a:pt x="31308" y="753"/>
                    </a:cubicBezTo>
                    <a:cubicBezTo>
                      <a:pt x="46595" y="1763"/>
                      <a:pt x="61130" y="7506"/>
                      <a:pt x="74992" y="13625"/>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4"/>
              <p:cNvSpPr/>
              <p:nvPr/>
            </p:nvSpPr>
            <p:spPr>
              <a:xfrm>
                <a:off x="2822100" y="3925825"/>
                <a:ext cx="1883725" cy="370825"/>
              </a:xfrm>
              <a:custGeom>
                <a:rect b="b" l="l" r="r" t="t"/>
                <a:pathLst>
                  <a:path extrusionOk="0" fill="none" h="14833" w="75349">
                    <a:moveTo>
                      <a:pt x="0" y="7585"/>
                    </a:moveTo>
                    <a:cubicBezTo>
                      <a:pt x="12199" y="10041"/>
                      <a:pt x="21050" y="1"/>
                      <a:pt x="33169" y="872"/>
                    </a:cubicBezTo>
                    <a:cubicBezTo>
                      <a:pt x="47704" y="1902"/>
                      <a:pt x="62160" y="9348"/>
                      <a:pt x="75348" y="14833"/>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4"/>
              <p:cNvSpPr/>
              <p:nvPr/>
            </p:nvSpPr>
            <p:spPr>
              <a:xfrm>
                <a:off x="2797350" y="3836225"/>
                <a:ext cx="1891650" cy="401025"/>
              </a:xfrm>
              <a:custGeom>
                <a:rect b="b" l="l" r="r" t="t"/>
                <a:pathLst>
                  <a:path extrusionOk="0" fill="none" h="16041" w="75666">
                    <a:moveTo>
                      <a:pt x="0" y="10298"/>
                    </a:moveTo>
                    <a:cubicBezTo>
                      <a:pt x="13228" y="13050"/>
                      <a:pt x="21763" y="1"/>
                      <a:pt x="34872" y="1030"/>
                    </a:cubicBezTo>
                    <a:cubicBezTo>
                      <a:pt x="48853" y="2119"/>
                      <a:pt x="62833" y="11070"/>
                      <a:pt x="75665" y="1604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4"/>
              <p:cNvSpPr/>
              <p:nvPr/>
            </p:nvSpPr>
            <p:spPr>
              <a:xfrm>
                <a:off x="2776550" y="3749100"/>
                <a:ext cx="1898575" cy="428250"/>
              </a:xfrm>
              <a:custGeom>
                <a:rect b="b" l="l" r="r" t="t"/>
                <a:pathLst>
                  <a:path extrusionOk="0" fill="none" h="17130" w="75943">
                    <a:moveTo>
                      <a:pt x="0" y="12614"/>
                    </a:moveTo>
                    <a:cubicBezTo>
                      <a:pt x="14060" y="15842"/>
                      <a:pt x="22298" y="0"/>
                      <a:pt x="36259" y="1228"/>
                    </a:cubicBezTo>
                    <a:cubicBezTo>
                      <a:pt x="42061" y="1763"/>
                      <a:pt x="47784" y="4594"/>
                      <a:pt x="52992" y="7070"/>
                    </a:cubicBezTo>
                    <a:cubicBezTo>
                      <a:pt x="60576" y="10674"/>
                      <a:pt x="67982" y="14377"/>
                      <a:pt x="75943" y="1712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4"/>
              <p:cNvSpPr/>
              <p:nvPr/>
            </p:nvSpPr>
            <p:spPr>
              <a:xfrm>
                <a:off x="2762200" y="3666425"/>
                <a:ext cx="1904025" cy="457950"/>
              </a:xfrm>
              <a:custGeom>
                <a:rect b="b" l="l" r="r" t="t"/>
                <a:pathLst>
                  <a:path extrusionOk="0" fill="none" h="18318" w="76161">
                    <a:moveTo>
                      <a:pt x="0" y="14357"/>
                    </a:moveTo>
                    <a:cubicBezTo>
                      <a:pt x="14575" y="18318"/>
                      <a:pt x="22654" y="0"/>
                      <a:pt x="37229" y="1545"/>
                    </a:cubicBezTo>
                    <a:cubicBezTo>
                      <a:pt x="43169" y="2159"/>
                      <a:pt x="48892" y="5426"/>
                      <a:pt x="54061" y="8179"/>
                    </a:cubicBezTo>
                    <a:cubicBezTo>
                      <a:pt x="61269" y="12020"/>
                      <a:pt x="68259" y="15822"/>
                      <a:pt x="76160" y="1808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4"/>
              <p:cNvSpPr/>
              <p:nvPr/>
            </p:nvSpPr>
            <p:spPr>
              <a:xfrm>
                <a:off x="4574125" y="4048125"/>
                <a:ext cx="116350" cy="1401525"/>
              </a:xfrm>
              <a:custGeom>
                <a:rect b="b" l="l" r="r" t="t"/>
                <a:pathLst>
                  <a:path extrusionOk="0" fill="none" h="56061" w="4654">
                    <a:moveTo>
                      <a:pt x="1149" y="0"/>
                    </a:moveTo>
                    <a:cubicBezTo>
                      <a:pt x="1168" y="6733"/>
                      <a:pt x="3465" y="12931"/>
                      <a:pt x="3842" y="19604"/>
                    </a:cubicBezTo>
                    <a:cubicBezTo>
                      <a:pt x="4020" y="22713"/>
                      <a:pt x="4000" y="25842"/>
                      <a:pt x="4119" y="28951"/>
                    </a:cubicBezTo>
                    <a:cubicBezTo>
                      <a:pt x="4277" y="32714"/>
                      <a:pt x="4654" y="36516"/>
                      <a:pt x="3921" y="40219"/>
                    </a:cubicBezTo>
                    <a:cubicBezTo>
                      <a:pt x="2832" y="45724"/>
                      <a:pt x="594" y="50417"/>
                      <a:pt x="0" y="5606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4"/>
              <p:cNvSpPr/>
              <p:nvPr/>
            </p:nvSpPr>
            <p:spPr>
              <a:xfrm>
                <a:off x="4495400" y="4030300"/>
                <a:ext cx="189125" cy="1418875"/>
              </a:xfrm>
              <a:custGeom>
                <a:rect b="b" l="l" r="r" t="t"/>
                <a:pathLst>
                  <a:path extrusionOk="0" fill="none" h="56755" w="7565">
                    <a:moveTo>
                      <a:pt x="1822" y="0"/>
                    </a:moveTo>
                    <a:cubicBezTo>
                      <a:pt x="1327" y="6178"/>
                      <a:pt x="2654" y="12139"/>
                      <a:pt x="2694" y="18278"/>
                    </a:cubicBezTo>
                    <a:cubicBezTo>
                      <a:pt x="2713" y="21842"/>
                      <a:pt x="2892" y="24971"/>
                      <a:pt x="4040" y="28357"/>
                    </a:cubicBezTo>
                    <a:cubicBezTo>
                      <a:pt x="7565" y="38892"/>
                      <a:pt x="1406" y="46576"/>
                      <a:pt x="0" y="5675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4"/>
              <p:cNvSpPr/>
              <p:nvPr/>
            </p:nvSpPr>
            <p:spPr>
              <a:xfrm>
                <a:off x="4422625" y="4007525"/>
                <a:ext cx="248050" cy="1428775"/>
              </a:xfrm>
              <a:custGeom>
                <a:rect b="b" l="l" r="r" t="t"/>
                <a:pathLst>
                  <a:path extrusionOk="0" fill="none" h="57151" w="9922">
                    <a:moveTo>
                      <a:pt x="2238" y="0"/>
                    </a:moveTo>
                    <a:cubicBezTo>
                      <a:pt x="1347" y="5783"/>
                      <a:pt x="1822" y="11703"/>
                      <a:pt x="1585" y="17545"/>
                    </a:cubicBezTo>
                    <a:cubicBezTo>
                      <a:pt x="1426" y="21625"/>
                      <a:pt x="2001" y="24595"/>
                      <a:pt x="3961" y="28120"/>
                    </a:cubicBezTo>
                    <a:cubicBezTo>
                      <a:pt x="9922" y="38853"/>
                      <a:pt x="1783" y="46595"/>
                      <a:pt x="1" y="5715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4"/>
              <p:cNvSpPr/>
              <p:nvPr/>
            </p:nvSpPr>
            <p:spPr>
              <a:xfrm>
                <a:off x="4355300" y="3979300"/>
                <a:ext cx="306475" cy="1433225"/>
              </a:xfrm>
              <a:custGeom>
                <a:rect b="b" l="l" r="r" t="t"/>
                <a:pathLst>
                  <a:path extrusionOk="0" fill="none" h="57329" w="12259">
                    <a:moveTo>
                      <a:pt x="2436" y="0"/>
                    </a:moveTo>
                    <a:cubicBezTo>
                      <a:pt x="1248" y="5644"/>
                      <a:pt x="971" y="11644"/>
                      <a:pt x="535" y="17387"/>
                    </a:cubicBezTo>
                    <a:cubicBezTo>
                      <a:pt x="179" y="21862"/>
                      <a:pt x="1169" y="24833"/>
                      <a:pt x="3921" y="28278"/>
                    </a:cubicBezTo>
                    <a:cubicBezTo>
                      <a:pt x="12258" y="38695"/>
                      <a:pt x="2099" y="46774"/>
                      <a:pt x="0" y="5732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4"/>
              <p:cNvSpPr/>
              <p:nvPr/>
            </p:nvSpPr>
            <p:spPr>
              <a:xfrm>
                <a:off x="4268650" y="3948600"/>
                <a:ext cx="379250" cy="1432750"/>
              </a:xfrm>
              <a:custGeom>
                <a:rect b="b" l="l" r="r" t="t"/>
                <a:pathLst>
                  <a:path extrusionOk="0" fill="none" h="57310" w="15170">
                    <a:moveTo>
                      <a:pt x="3387" y="1"/>
                    </a:moveTo>
                    <a:cubicBezTo>
                      <a:pt x="2001" y="5644"/>
                      <a:pt x="1090" y="11862"/>
                      <a:pt x="496" y="17665"/>
                    </a:cubicBezTo>
                    <a:cubicBezTo>
                      <a:pt x="1" y="22536"/>
                      <a:pt x="1486" y="25348"/>
                      <a:pt x="4833" y="28675"/>
                    </a:cubicBezTo>
                    <a:cubicBezTo>
                      <a:pt x="15170" y="38873"/>
                      <a:pt x="3407" y="46636"/>
                      <a:pt x="951" y="5730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4"/>
              <p:cNvSpPr/>
              <p:nvPr/>
            </p:nvSpPr>
            <p:spPr>
              <a:xfrm>
                <a:off x="4183500" y="3914950"/>
                <a:ext cx="330725" cy="1428275"/>
              </a:xfrm>
              <a:custGeom>
                <a:rect b="b" l="l" r="r" t="t"/>
                <a:pathLst>
                  <a:path extrusionOk="0" fill="none" h="57131" w="13229">
                    <a:moveTo>
                      <a:pt x="4278" y="0"/>
                    </a:moveTo>
                    <a:cubicBezTo>
                      <a:pt x="2734" y="5822"/>
                      <a:pt x="1308" y="12337"/>
                      <a:pt x="595" y="18337"/>
                    </a:cubicBezTo>
                    <a:cubicBezTo>
                      <a:pt x="1" y="23565"/>
                      <a:pt x="1981" y="26199"/>
                      <a:pt x="5862" y="29308"/>
                    </a:cubicBezTo>
                    <a:cubicBezTo>
                      <a:pt x="10140" y="32753"/>
                      <a:pt x="13229" y="36734"/>
                      <a:pt x="10516" y="42576"/>
                    </a:cubicBezTo>
                    <a:cubicBezTo>
                      <a:pt x="7902" y="48219"/>
                      <a:pt x="3645" y="50813"/>
                      <a:pt x="2001" y="5713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4"/>
              <p:cNvSpPr/>
              <p:nvPr/>
            </p:nvSpPr>
            <p:spPr>
              <a:xfrm>
                <a:off x="4104800" y="3879300"/>
                <a:ext cx="384675" cy="1421850"/>
              </a:xfrm>
              <a:custGeom>
                <a:rect b="b" l="l" r="r" t="t"/>
                <a:pathLst>
                  <a:path extrusionOk="0" fill="none" h="56874" w="15387">
                    <a:moveTo>
                      <a:pt x="4911" y="0"/>
                    </a:moveTo>
                    <a:cubicBezTo>
                      <a:pt x="3288" y="6139"/>
                      <a:pt x="1406" y="13011"/>
                      <a:pt x="654" y="19328"/>
                    </a:cubicBezTo>
                    <a:cubicBezTo>
                      <a:pt x="0" y="24912"/>
                      <a:pt x="2436" y="27288"/>
                      <a:pt x="6773" y="30179"/>
                    </a:cubicBezTo>
                    <a:cubicBezTo>
                      <a:pt x="11347" y="33209"/>
                      <a:pt x="15387" y="37011"/>
                      <a:pt x="12199" y="43071"/>
                    </a:cubicBezTo>
                    <a:cubicBezTo>
                      <a:pt x="9288" y="48596"/>
                      <a:pt x="4773" y="50517"/>
                      <a:pt x="2931" y="56873"/>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4"/>
              <p:cNvSpPr/>
              <p:nvPr/>
            </p:nvSpPr>
            <p:spPr>
              <a:xfrm>
                <a:off x="4031525" y="3843150"/>
                <a:ext cx="430725" cy="1412950"/>
              </a:xfrm>
              <a:custGeom>
                <a:rect b="b" l="l" r="r" t="t"/>
                <a:pathLst>
                  <a:path extrusionOk="0" fill="none" h="56518" w="17229">
                    <a:moveTo>
                      <a:pt x="5327" y="1"/>
                    </a:moveTo>
                    <a:cubicBezTo>
                      <a:pt x="3684" y="6575"/>
                      <a:pt x="1426" y="13823"/>
                      <a:pt x="654" y="20556"/>
                    </a:cubicBezTo>
                    <a:cubicBezTo>
                      <a:pt x="1" y="26219"/>
                      <a:pt x="2694" y="28853"/>
                      <a:pt x="7585" y="31150"/>
                    </a:cubicBezTo>
                    <a:cubicBezTo>
                      <a:pt x="12476" y="33467"/>
                      <a:pt x="17229" y="37586"/>
                      <a:pt x="13724" y="43527"/>
                    </a:cubicBezTo>
                    <a:cubicBezTo>
                      <a:pt x="10535" y="48933"/>
                      <a:pt x="5823" y="50121"/>
                      <a:pt x="3763" y="5651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4"/>
              <p:cNvSpPr/>
              <p:nvPr/>
            </p:nvSpPr>
            <p:spPr>
              <a:xfrm>
                <a:off x="3962225" y="3807025"/>
                <a:ext cx="475775" cy="1403525"/>
              </a:xfrm>
              <a:custGeom>
                <a:rect b="b" l="l" r="r" t="t"/>
                <a:pathLst>
                  <a:path extrusionOk="0" fill="none" h="56141" w="19031">
                    <a:moveTo>
                      <a:pt x="5585" y="0"/>
                    </a:moveTo>
                    <a:cubicBezTo>
                      <a:pt x="3961" y="7050"/>
                      <a:pt x="1406" y="14713"/>
                      <a:pt x="634" y="21941"/>
                    </a:cubicBezTo>
                    <a:cubicBezTo>
                      <a:pt x="0" y="27882"/>
                      <a:pt x="3050" y="30239"/>
                      <a:pt x="8278" y="32239"/>
                    </a:cubicBezTo>
                    <a:cubicBezTo>
                      <a:pt x="13189" y="34120"/>
                      <a:pt x="19030" y="37942"/>
                      <a:pt x="15050" y="44021"/>
                    </a:cubicBezTo>
                    <a:cubicBezTo>
                      <a:pt x="13644" y="46160"/>
                      <a:pt x="11248" y="47328"/>
                      <a:pt x="9327" y="48932"/>
                    </a:cubicBezTo>
                    <a:cubicBezTo>
                      <a:pt x="6535" y="51269"/>
                      <a:pt x="5783" y="52457"/>
                      <a:pt x="4515" y="5614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4"/>
              <p:cNvSpPr/>
              <p:nvPr/>
            </p:nvSpPr>
            <p:spPr>
              <a:xfrm>
                <a:off x="3896375" y="3771875"/>
                <a:ext cx="517375" cy="1394125"/>
              </a:xfrm>
              <a:custGeom>
                <a:rect b="b" l="l" r="r" t="t"/>
                <a:pathLst>
                  <a:path extrusionOk="0" fill="none" h="55765" w="20695">
                    <a:moveTo>
                      <a:pt x="5704" y="0"/>
                    </a:moveTo>
                    <a:cubicBezTo>
                      <a:pt x="4159" y="7585"/>
                      <a:pt x="1347" y="15684"/>
                      <a:pt x="595" y="23407"/>
                    </a:cubicBezTo>
                    <a:cubicBezTo>
                      <a:pt x="1" y="29645"/>
                      <a:pt x="3387" y="31645"/>
                      <a:pt x="8892" y="33367"/>
                    </a:cubicBezTo>
                    <a:cubicBezTo>
                      <a:pt x="13664" y="34853"/>
                      <a:pt x="20694" y="38318"/>
                      <a:pt x="16239" y="44496"/>
                    </a:cubicBezTo>
                    <a:cubicBezTo>
                      <a:pt x="12575" y="49586"/>
                      <a:pt x="7605" y="49289"/>
                      <a:pt x="5228" y="5576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4"/>
              <p:cNvSpPr/>
              <p:nvPr/>
            </p:nvSpPr>
            <p:spPr>
              <a:xfrm>
                <a:off x="3833000" y="3738200"/>
                <a:ext cx="553500" cy="1386200"/>
              </a:xfrm>
              <a:custGeom>
                <a:rect b="b" l="l" r="r" t="t"/>
                <a:pathLst>
                  <a:path extrusionOk="0" fill="none" h="55448" w="22140">
                    <a:moveTo>
                      <a:pt x="5744" y="1"/>
                    </a:moveTo>
                    <a:cubicBezTo>
                      <a:pt x="4278" y="8139"/>
                      <a:pt x="1248" y="16655"/>
                      <a:pt x="555" y="24892"/>
                    </a:cubicBezTo>
                    <a:cubicBezTo>
                      <a:pt x="1" y="31388"/>
                      <a:pt x="3644" y="33051"/>
                      <a:pt x="9407" y="34516"/>
                    </a:cubicBezTo>
                    <a:cubicBezTo>
                      <a:pt x="13962" y="35665"/>
                      <a:pt x="22140" y="38754"/>
                      <a:pt x="17269" y="44992"/>
                    </a:cubicBezTo>
                    <a:cubicBezTo>
                      <a:pt x="13407" y="49943"/>
                      <a:pt x="8377" y="48952"/>
                      <a:pt x="5882" y="55448"/>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4"/>
              <p:cNvSpPr/>
              <p:nvPr/>
            </p:nvSpPr>
            <p:spPr>
              <a:xfrm>
                <a:off x="3771625" y="3708000"/>
                <a:ext cx="583200" cy="1379775"/>
              </a:xfrm>
              <a:custGeom>
                <a:rect b="b" l="l" r="r" t="t"/>
                <a:pathLst>
                  <a:path extrusionOk="0" fill="none" h="55191" w="23328">
                    <a:moveTo>
                      <a:pt x="5723" y="1"/>
                    </a:moveTo>
                    <a:cubicBezTo>
                      <a:pt x="4377" y="8654"/>
                      <a:pt x="1129" y="17566"/>
                      <a:pt x="495" y="26298"/>
                    </a:cubicBezTo>
                    <a:cubicBezTo>
                      <a:pt x="0" y="33031"/>
                      <a:pt x="3842" y="34378"/>
                      <a:pt x="9822" y="35586"/>
                    </a:cubicBezTo>
                    <a:cubicBezTo>
                      <a:pt x="14100" y="36457"/>
                      <a:pt x="23328" y="39190"/>
                      <a:pt x="18100" y="45467"/>
                    </a:cubicBezTo>
                    <a:cubicBezTo>
                      <a:pt x="14100" y="50279"/>
                      <a:pt x="9030" y="48655"/>
                      <a:pt x="6476" y="5519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4"/>
              <p:cNvSpPr/>
              <p:nvPr/>
            </p:nvSpPr>
            <p:spPr>
              <a:xfrm>
                <a:off x="3706275" y="3681275"/>
                <a:ext cx="609450" cy="1376800"/>
              </a:xfrm>
              <a:custGeom>
                <a:rect b="b" l="l" r="r" t="t"/>
                <a:pathLst>
                  <a:path extrusionOk="0" fill="none" h="55072" w="24378">
                    <a:moveTo>
                      <a:pt x="5882" y="0"/>
                    </a:moveTo>
                    <a:cubicBezTo>
                      <a:pt x="4654" y="9129"/>
                      <a:pt x="1248" y="18377"/>
                      <a:pt x="634" y="27546"/>
                    </a:cubicBezTo>
                    <a:cubicBezTo>
                      <a:pt x="436" y="30674"/>
                      <a:pt x="0" y="33031"/>
                      <a:pt x="3208" y="34873"/>
                    </a:cubicBezTo>
                    <a:cubicBezTo>
                      <a:pt x="5228" y="36041"/>
                      <a:pt x="8080" y="36199"/>
                      <a:pt x="10337" y="36576"/>
                    </a:cubicBezTo>
                    <a:cubicBezTo>
                      <a:pt x="14456" y="37249"/>
                      <a:pt x="24377" y="39566"/>
                      <a:pt x="18971" y="45942"/>
                    </a:cubicBezTo>
                    <a:cubicBezTo>
                      <a:pt x="14951" y="50715"/>
                      <a:pt x="9803" y="48437"/>
                      <a:pt x="7248" y="5507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4"/>
              <p:cNvSpPr/>
              <p:nvPr/>
            </p:nvSpPr>
            <p:spPr>
              <a:xfrm>
                <a:off x="3643900" y="3659000"/>
                <a:ext cx="613900" cy="1378275"/>
              </a:xfrm>
              <a:custGeom>
                <a:rect b="b" l="l" r="r" t="t"/>
                <a:pathLst>
                  <a:path extrusionOk="0" fill="none" h="55131" w="24556">
                    <a:moveTo>
                      <a:pt x="5921" y="0"/>
                    </a:moveTo>
                    <a:cubicBezTo>
                      <a:pt x="4852" y="9545"/>
                      <a:pt x="1248" y="19030"/>
                      <a:pt x="674" y="28595"/>
                    </a:cubicBezTo>
                    <a:cubicBezTo>
                      <a:pt x="495" y="31724"/>
                      <a:pt x="0" y="34100"/>
                      <a:pt x="3248" y="35882"/>
                    </a:cubicBezTo>
                    <a:cubicBezTo>
                      <a:pt x="5347" y="37011"/>
                      <a:pt x="8337" y="37110"/>
                      <a:pt x="10634" y="37427"/>
                    </a:cubicBezTo>
                    <a:cubicBezTo>
                      <a:pt x="15030" y="38041"/>
                      <a:pt x="24555" y="39764"/>
                      <a:pt x="19565" y="46457"/>
                    </a:cubicBezTo>
                    <a:cubicBezTo>
                      <a:pt x="18159" y="48338"/>
                      <a:pt x="15011" y="48635"/>
                      <a:pt x="13050" y="49526"/>
                    </a:cubicBezTo>
                    <a:cubicBezTo>
                      <a:pt x="9783" y="51011"/>
                      <a:pt x="9208" y="51487"/>
                      <a:pt x="7882" y="5513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4"/>
              <p:cNvSpPr/>
              <p:nvPr/>
            </p:nvSpPr>
            <p:spPr>
              <a:xfrm>
                <a:off x="3581525" y="3642650"/>
                <a:ext cx="626775" cy="1384225"/>
              </a:xfrm>
              <a:custGeom>
                <a:rect b="b" l="l" r="r" t="t"/>
                <a:pathLst>
                  <a:path extrusionOk="0" fill="none" h="55369" w="25071">
                    <a:moveTo>
                      <a:pt x="6020" y="1"/>
                    </a:moveTo>
                    <a:cubicBezTo>
                      <a:pt x="5070" y="9843"/>
                      <a:pt x="1307" y="19486"/>
                      <a:pt x="733" y="29328"/>
                    </a:cubicBezTo>
                    <a:cubicBezTo>
                      <a:pt x="535" y="32417"/>
                      <a:pt x="0" y="34873"/>
                      <a:pt x="3248" y="36596"/>
                    </a:cubicBezTo>
                    <a:cubicBezTo>
                      <a:pt x="5406" y="37744"/>
                      <a:pt x="8476" y="37764"/>
                      <a:pt x="10832" y="38061"/>
                    </a:cubicBezTo>
                    <a:cubicBezTo>
                      <a:pt x="15070" y="38596"/>
                      <a:pt x="25070" y="40160"/>
                      <a:pt x="19981" y="46933"/>
                    </a:cubicBezTo>
                    <a:cubicBezTo>
                      <a:pt x="16278" y="51863"/>
                      <a:pt x="10793" y="48398"/>
                      <a:pt x="8476" y="5536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4"/>
              <p:cNvSpPr/>
              <p:nvPr/>
            </p:nvSpPr>
            <p:spPr>
              <a:xfrm>
                <a:off x="3523100" y="3632750"/>
                <a:ext cx="618850" cy="1393625"/>
              </a:xfrm>
              <a:custGeom>
                <a:rect b="b" l="l" r="r" t="t"/>
                <a:pathLst>
                  <a:path extrusionOk="0" fill="none" h="55745" w="24754">
                    <a:moveTo>
                      <a:pt x="5585" y="1"/>
                    </a:moveTo>
                    <a:cubicBezTo>
                      <a:pt x="4713" y="9922"/>
                      <a:pt x="1109" y="19704"/>
                      <a:pt x="654" y="29605"/>
                    </a:cubicBezTo>
                    <a:cubicBezTo>
                      <a:pt x="515" y="32754"/>
                      <a:pt x="1" y="35210"/>
                      <a:pt x="3268" y="36952"/>
                    </a:cubicBezTo>
                    <a:cubicBezTo>
                      <a:pt x="5387" y="38081"/>
                      <a:pt x="8377" y="38140"/>
                      <a:pt x="10714" y="38457"/>
                    </a:cubicBezTo>
                    <a:cubicBezTo>
                      <a:pt x="14892" y="39031"/>
                      <a:pt x="24754" y="40675"/>
                      <a:pt x="19664" y="47269"/>
                    </a:cubicBezTo>
                    <a:cubicBezTo>
                      <a:pt x="18278" y="49071"/>
                      <a:pt x="15248" y="49269"/>
                      <a:pt x="13328" y="50101"/>
                    </a:cubicBezTo>
                    <a:cubicBezTo>
                      <a:pt x="10040" y="51547"/>
                      <a:pt x="9525" y="52081"/>
                      <a:pt x="8119" y="55745"/>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4"/>
              <p:cNvSpPr/>
              <p:nvPr/>
            </p:nvSpPr>
            <p:spPr>
              <a:xfrm>
                <a:off x="3473600" y="3635725"/>
                <a:ext cx="584200" cy="1392150"/>
              </a:xfrm>
              <a:custGeom>
                <a:rect b="b" l="l" r="r" t="t"/>
                <a:pathLst>
                  <a:path extrusionOk="0" fill="none" h="55686" w="23368">
                    <a:moveTo>
                      <a:pt x="4733" y="1"/>
                    </a:moveTo>
                    <a:cubicBezTo>
                      <a:pt x="3981" y="9763"/>
                      <a:pt x="792" y="19506"/>
                      <a:pt x="515" y="29269"/>
                    </a:cubicBezTo>
                    <a:cubicBezTo>
                      <a:pt x="436" y="32378"/>
                      <a:pt x="0" y="34853"/>
                      <a:pt x="3169" y="36655"/>
                    </a:cubicBezTo>
                    <a:cubicBezTo>
                      <a:pt x="5149" y="37764"/>
                      <a:pt x="7921" y="37922"/>
                      <a:pt x="10119" y="38299"/>
                    </a:cubicBezTo>
                    <a:cubicBezTo>
                      <a:pt x="14238" y="38972"/>
                      <a:pt x="23367" y="40873"/>
                      <a:pt x="18496" y="47071"/>
                    </a:cubicBezTo>
                    <a:cubicBezTo>
                      <a:pt x="17149" y="48774"/>
                      <a:pt x="14337" y="48992"/>
                      <a:pt x="12535" y="49843"/>
                    </a:cubicBezTo>
                    <a:cubicBezTo>
                      <a:pt x="9268" y="51348"/>
                      <a:pt x="8753" y="52140"/>
                      <a:pt x="7149" y="55685"/>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4"/>
              <p:cNvSpPr/>
              <p:nvPr/>
            </p:nvSpPr>
            <p:spPr>
              <a:xfrm>
                <a:off x="3437450" y="3650575"/>
                <a:ext cx="523800" cy="1381250"/>
              </a:xfrm>
              <a:custGeom>
                <a:rect b="b" l="l" r="r" t="t"/>
                <a:pathLst>
                  <a:path extrusionOk="0" fill="none" h="55250" w="20952">
                    <a:moveTo>
                      <a:pt x="3446" y="1"/>
                    </a:moveTo>
                    <a:cubicBezTo>
                      <a:pt x="2872" y="9446"/>
                      <a:pt x="199" y="18971"/>
                      <a:pt x="80" y="28397"/>
                    </a:cubicBezTo>
                    <a:cubicBezTo>
                      <a:pt x="1" y="34912"/>
                      <a:pt x="2912" y="36358"/>
                      <a:pt x="8892" y="37625"/>
                    </a:cubicBezTo>
                    <a:cubicBezTo>
                      <a:pt x="12932" y="38497"/>
                      <a:pt x="20952" y="40754"/>
                      <a:pt x="16417" y="46497"/>
                    </a:cubicBezTo>
                    <a:cubicBezTo>
                      <a:pt x="15169" y="48061"/>
                      <a:pt x="12714" y="48319"/>
                      <a:pt x="11070" y="49190"/>
                    </a:cubicBezTo>
                    <a:cubicBezTo>
                      <a:pt x="7961" y="50794"/>
                      <a:pt x="7407" y="51824"/>
                      <a:pt x="5783" y="5525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4"/>
              <p:cNvSpPr/>
              <p:nvPr/>
            </p:nvSpPr>
            <p:spPr>
              <a:xfrm>
                <a:off x="3396850" y="3675825"/>
                <a:ext cx="456475" cy="1362925"/>
              </a:xfrm>
              <a:custGeom>
                <a:rect b="b" l="l" r="r" t="t"/>
                <a:pathLst>
                  <a:path extrusionOk="0" fill="none" h="54517" w="18259">
                    <a:moveTo>
                      <a:pt x="2456" y="1"/>
                    </a:moveTo>
                    <a:cubicBezTo>
                      <a:pt x="2060" y="8991"/>
                      <a:pt x="1" y="18100"/>
                      <a:pt x="40" y="27090"/>
                    </a:cubicBezTo>
                    <a:cubicBezTo>
                      <a:pt x="40" y="33071"/>
                      <a:pt x="2219" y="34912"/>
                      <a:pt x="7763" y="36516"/>
                    </a:cubicBezTo>
                    <a:cubicBezTo>
                      <a:pt x="11665" y="37645"/>
                      <a:pt x="18259" y="40338"/>
                      <a:pt x="14239" y="45566"/>
                    </a:cubicBezTo>
                    <a:cubicBezTo>
                      <a:pt x="13150" y="46972"/>
                      <a:pt x="11130" y="47328"/>
                      <a:pt x="9704" y="48200"/>
                    </a:cubicBezTo>
                    <a:cubicBezTo>
                      <a:pt x="6833" y="49903"/>
                      <a:pt x="6258" y="51289"/>
                      <a:pt x="4714" y="5451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4"/>
              <p:cNvSpPr/>
              <p:nvPr/>
            </p:nvSpPr>
            <p:spPr>
              <a:xfrm>
                <a:off x="3356275" y="3709000"/>
                <a:ext cx="381700" cy="1338675"/>
              </a:xfrm>
              <a:custGeom>
                <a:rect b="b" l="l" r="r" t="t"/>
                <a:pathLst>
                  <a:path extrusionOk="0" fill="none" h="53547" w="15268">
                    <a:moveTo>
                      <a:pt x="1545" y="0"/>
                    </a:moveTo>
                    <a:cubicBezTo>
                      <a:pt x="1347" y="8436"/>
                      <a:pt x="0" y="16971"/>
                      <a:pt x="139" y="25407"/>
                    </a:cubicBezTo>
                    <a:cubicBezTo>
                      <a:pt x="238" y="30971"/>
                      <a:pt x="1743" y="32773"/>
                      <a:pt x="6555" y="35090"/>
                    </a:cubicBezTo>
                    <a:cubicBezTo>
                      <a:pt x="10099" y="36774"/>
                      <a:pt x="15268" y="39526"/>
                      <a:pt x="11842" y="44358"/>
                    </a:cubicBezTo>
                    <a:cubicBezTo>
                      <a:pt x="10951" y="45625"/>
                      <a:pt x="9406" y="46021"/>
                      <a:pt x="8258" y="46952"/>
                    </a:cubicBezTo>
                    <a:cubicBezTo>
                      <a:pt x="5782" y="48972"/>
                      <a:pt x="5228" y="50378"/>
                      <a:pt x="3743" y="53546"/>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4"/>
              <p:cNvSpPr/>
              <p:nvPr/>
            </p:nvSpPr>
            <p:spPr>
              <a:xfrm>
                <a:off x="3324575" y="3747600"/>
                <a:ext cx="287175" cy="1312450"/>
              </a:xfrm>
              <a:custGeom>
                <a:rect b="b" l="l" r="r" t="t"/>
                <a:pathLst>
                  <a:path extrusionOk="0" fill="none" h="52498" w="11487">
                    <a:moveTo>
                      <a:pt x="357" y="1"/>
                    </a:moveTo>
                    <a:cubicBezTo>
                      <a:pt x="377" y="7546"/>
                      <a:pt x="40" y="15071"/>
                      <a:pt x="21" y="22615"/>
                    </a:cubicBezTo>
                    <a:cubicBezTo>
                      <a:pt x="1" y="27863"/>
                      <a:pt x="753" y="30497"/>
                      <a:pt x="4971" y="33408"/>
                    </a:cubicBezTo>
                    <a:cubicBezTo>
                      <a:pt x="8357" y="35764"/>
                      <a:pt x="11486" y="38952"/>
                      <a:pt x="8694" y="43269"/>
                    </a:cubicBezTo>
                    <a:cubicBezTo>
                      <a:pt x="6615" y="46477"/>
                      <a:pt x="4219" y="48715"/>
                      <a:pt x="2575" y="5249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4"/>
              <p:cNvSpPr/>
              <p:nvPr/>
            </p:nvSpPr>
            <p:spPr>
              <a:xfrm>
                <a:off x="3274075" y="3789700"/>
                <a:ext cx="248550" cy="1286675"/>
              </a:xfrm>
              <a:custGeom>
                <a:rect b="b" l="l" r="r" t="t"/>
                <a:pathLst>
                  <a:path extrusionOk="0" fill="none" h="51467" w="9942">
                    <a:moveTo>
                      <a:pt x="1" y="0"/>
                    </a:moveTo>
                    <a:cubicBezTo>
                      <a:pt x="219" y="6872"/>
                      <a:pt x="496" y="13723"/>
                      <a:pt x="734" y="20575"/>
                    </a:cubicBezTo>
                    <a:cubicBezTo>
                      <a:pt x="872" y="25070"/>
                      <a:pt x="1189" y="28199"/>
                      <a:pt x="4080" y="31585"/>
                    </a:cubicBezTo>
                    <a:cubicBezTo>
                      <a:pt x="9942" y="38476"/>
                      <a:pt x="5031" y="44358"/>
                      <a:pt x="2239" y="5146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4"/>
              <p:cNvSpPr/>
              <p:nvPr/>
            </p:nvSpPr>
            <p:spPr>
              <a:xfrm>
                <a:off x="3215175" y="3833250"/>
                <a:ext cx="144075" cy="1263925"/>
              </a:xfrm>
              <a:custGeom>
                <a:rect b="b" l="l" r="r" t="t"/>
                <a:pathLst>
                  <a:path extrusionOk="0" fill="none" h="50557" w="5763">
                    <a:moveTo>
                      <a:pt x="0" y="1"/>
                    </a:moveTo>
                    <a:cubicBezTo>
                      <a:pt x="654" y="9526"/>
                      <a:pt x="674" y="20576"/>
                      <a:pt x="3486" y="29704"/>
                    </a:cubicBezTo>
                    <a:cubicBezTo>
                      <a:pt x="5763" y="37091"/>
                      <a:pt x="4793" y="43368"/>
                      <a:pt x="2337" y="50556"/>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
              <p:cNvSpPr/>
              <p:nvPr/>
            </p:nvSpPr>
            <p:spPr>
              <a:xfrm>
                <a:off x="3157750" y="3876325"/>
                <a:ext cx="112400" cy="1245100"/>
              </a:xfrm>
              <a:custGeom>
                <a:rect b="b" l="l" r="r" t="t"/>
                <a:pathLst>
                  <a:path extrusionOk="0" fill="none" h="49804" w="4496">
                    <a:moveTo>
                      <a:pt x="0" y="1"/>
                    </a:moveTo>
                    <a:cubicBezTo>
                      <a:pt x="1010" y="9565"/>
                      <a:pt x="3208" y="18120"/>
                      <a:pt x="2852" y="27823"/>
                    </a:cubicBezTo>
                    <a:cubicBezTo>
                      <a:pt x="2733" y="31328"/>
                      <a:pt x="1961" y="35566"/>
                      <a:pt x="2753" y="38932"/>
                    </a:cubicBezTo>
                    <a:cubicBezTo>
                      <a:pt x="2971" y="39863"/>
                      <a:pt x="3684" y="40497"/>
                      <a:pt x="3882" y="41427"/>
                    </a:cubicBezTo>
                    <a:cubicBezTo>
                      <a:pt x="4495" y="44338"/>
                      <a:pt x="3307" y="47051"/>
                      <a:pt x="2495" y="4980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4"/>
              <p:cNvSpPr/>
              <p:nvPr/>
            </p:nvSpPr>
            <p:spPr>
              <a:xfrm>
                <a:off x="3080025" y="3915925"/>
                <a:ext cx="138650" cy="1235700"/>
              </a:xfrm>
              <a:custGeom>
                <a:rect b="b" l="l" r="r" t="t"/>
                <a:pathLst>
                  <a:path extrusionOk="0" fill="none" h="49428" w="5546">
                    <a:moveTo>
                      <a:pt x="832" y="1"/>
                    </a:moveTo>
                    <a:cubicBezTo>
                      <a:pt x="1565" y="5031"/>
                      <a:pt x="3684" y="9506"/>
                      <a:pt x="4654" y="14437"/>
                    </a:cubicBezTo>
                    <a:cubicBezTo>
                      <a:pt x="5466" y="18556"/>
                      <a:pt x="4416" y="22279"/>
                      <a:pt x="3050" y="26100"/>
                    </a:cubicBezTo>
                    <a:cubicBezTo>
                      <a:pt x="1802" y="29566"/>
                      <a:pt x="0" y="34200"/>
                      <a:pt x="1723" y="37724"/>
                    </a:cubicBezTo>
                    <a:cubicBezTo>
                      <a:pt x="2258" y="38814"/>
                      <a:pt x="3406" y="39328"/>
                      <a:pt x="3981" y="40437"/>
                    </a:cubicBezTo>
                    <a:cubicBezTo>
                      <a:pt x="5545" y="43487"/>
                      <a:pt x="4317" y="46279"/>
                      <a:pt x="3585" y="49428"/>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4"/>
              <p:cNvSpPr/>
              <p:nvPr/>
            </p:nvSpPr>
            <p:spPr>
              <a:xfrm>
                <a:off x="2952800" y="3951075"/>
                <a:ext cx="240125" cy="1235200"/>
              </a:xfrm>
              <a:custGeom>
                <a:rect b="b" l="l" r="r" t="t"/>
                <a:pathLst>
                  <a:path extrusionOk="0" fill="none" h="49408" w="9605">
                    <a:moveTo>
                      <a:pt x="3664" y="1"/>
                    </a:moveTo>
                    <a:cubicBezTo>
                      <a:pt x="4535" y="4654"/>
                      <a:pt x="7188" y="8199"/>
                      <a:pt x="8396" y="12674"/>
                    </a:cubicBezTo>
                    <a:cubicBezTo>
                      <a:pt x="9604" y="17150"/>
                      <a:pt x="7525" y="20892"/>
                      <a:pt x="5248" y="24556"/>
                    </a:cubicBezTo>
                    <a:cubicBezTo>
                      <a:pt x="3129" y="27982"/>
                      <a:pt x="0" y="32873"/>
                      <a:pt x="2792" y="36695"/>
                    </a:cubicBezTo>
                    <a:cubicBezTo>
                      <a:pt x="3703" y="37942"/>
                      <a:pt x="5228" y="38477"/>
                      <a:pt x="6178" y="39705"/>
                    </a:cubicBezTo>
                    <a:cubicBezTo>
                      <a:pt x="8654" y="42834"/>
                      <a:pt x="7426" y="45843"/>
                      <a:pt x="6733" y="49408"/>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4"/>
              <p:cNvSpPr/>
              <p:nvPr/>
            </p:nvSpPr>
            <p:spPr>
              <a:xfrm>
                <a:off x="2834975" y="3978300"/>
                <a:ext cx="330225" cy="1249575"/>
              </a:xfrm>
              <a:custGeom>
                <a:rect b="b" l="l" r="r" t="t"/>
                <a:pathLst>
                  <a:path extrusionOk="0" fill="none" h="49983" w="13209">
                    <a:moveTo>
                      <a:pt x="6119" y="1"/>
                    </a:moveTo>
                    <a:cubicBezTo>
                      <a:pt x="7129" y="4496"/>
                      <a:pt x="10357" y="7031"/>
                      <a:pt x="11664" y="11209"/>
                    </a:cubicBezTo>
                    <a:cubicBezTo>
                      <a:pt x="13208" y="16080"/>
                      <a:pt x="10040" y="19883"/>
                      <a:pt x="7109" y="23348"/>
                    </a:cubicBezTo>
                    <a:cubicBezTo>
                      <a:pt x="4159" y="26853"/>
                      <a:pt x="0" y="31724"/>
                      <a:pt x="3683" y="36041"/>
                    </a:cubicBezTo>
                    <a:cubicBezTo>
                      <a:pt x="4911" y="37467"/>
                      <a:pt x="6812" y="38081"/>
                      <a:pt x="8159" y="39428"/>
                    </a:cubicBezTo>
                    <a:cubicBezTo>
                      <a:pt x="11387" y="42695"/>
                      <a:pt x="10238" y="45903"/>
                      <a:pt x="9624" y="4998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4"/>
              <p:cNvSpPr/>
              <p:nvPr/>
            </p:nvSpPr>
            <p:spPr>
              <a:xfrm>
                <a:off x="2725550" y="3996625"/>
                <a:ext cx="395575" cy="1278775"/>
              </a:xfrm>
              <a:custGeom>
                <a:rect b="b" l="l" r="r" t="t"/>
                <a:pathLst>
                  <a:path extrusionOk="0" fill="none" h="51151" w="15823">
                    <a:moveTo>
                      <a:pt x="8239" y="1"/>
                    </a:moveTo>
                    <a:cubicBezTo>
                      <a:pt x="9328" y="4615"/>
                      <a:pt x="13506" y="6456"/>
                      <a:pt x="14575" y="10734"/>
                    </a:cubicBezTo>
                    <a:cubicBezTo>
                      <a:pt x="15823" y="15664"/>
                      <a:pt x="11981" y="19387"/>
                      <a:pt x="8714" y="22516"/>
                    </a:cubicBezTo>
                    <a:cubicBezTo>
                      <a:pt x="5585" y="25506"/>
                      <a:pt x="1" y="30813"/>
                      <a:pt x="3803" y="35328"/>
                    </a:cubicBezTo>
                    <a:cubicBezTo>
                      <a:pt x="5486" y="37368"/>
                      <a:pt x="8496" y="37962"/>
                      <a:pt x="10318" y="39942"/>
                    </a:cubicBezTo>
                    <a:cubicBezTo>
                      <a:pt x="13704" y="43625"/>
                      <a:pt x="12952" y="45883"/>
                      <a:pt x="12239" y="5115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4"/>
              <p:cNvSpPr/>
              <p:nvPr/>
            </p:nvSpPr>
            <p:spPr>
              <a:xfrm>
                <a:off x="2613175" y="4003050"/>
                <a:ext cx="485675" cy="1325825"/>
              </a:xfrm>
              <a:custGeom>
                <a:rect b="b" l="l" r="r" t="t"/>
                <a:pathLst>
                  <a:path extrusionOk="0" fill="none" h="53033" w="19427">
                    <a:moveTo>
                      <a:pt x="10437" y="1"/>
                    </a:moveTo>
                    <a:cubicBezTo>
                      <a:pt x="11605" y="4991"/>
                      <a:pt x="15328" y="5367"/>
                      <a:pt x="17130" y="9546"/>
                    </a:cubicBezTo>
                    <a:cubicBezTo>
                      <a:pt x="19427" y="14912"/>
                      <a:pt x="14060" y="19071"/>
                      <a:pt x="10496" y="22160"/>
                    </a:cubicBezTo>
                    <a:cubicBezTo>
                      <a:pt x="6793" y="25408"/>
                      <a:pt x="1" y="31131"/>
                      <a:pt x="5446" y="35962"/>
                    </a:cubicBezTo>
                    <a:cubicBezTo>
                      <a:pt x="7189" y="37507"/>
                      <a:pt x="9605" y="38319"/>
                      <a:pt x="11446" y="39745"/>
                    </a:cubicBezTo>
                    <a:cubicBezTo>
                      <a:pt x="16476" y="43586"/>
                      <a:pt x="15843" y="47072"/>
                      <a:pt x="15090" y="5303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4"/>
              <p:cNvSpPr/>
              <p:nvPr/>
            </p:nvSpPr>
            <p:spPr>
              <a:xfrm>
                <a:off x="2545350" y="3996125"/>
                <a:ext cx="504500" cy="1393625"/>
              </a:xfrm>
              <a:custGeom>
                <a:rect b="b" l="l" r="r" t="t"/>
                <a:pathLst>
                  <a:path extrusionOk="0" fill="none" h="55745" w="20180">
                    <a:moveTo>
                      <a:pt x="10833" y="1"/>
                    </a:moveTo>
                    <a:cubicBezTo>
                      <a:pt x="11961" y="5387"/>
                      <a:pt x="16377" y="5347"/>
                      <a:pt x="18100" y="9882"/>
                    </a:cubicBezTo>
                    <a:cubicBezTo>
                      <a:pt x="20179" y="15308"/>
                      <a:pt x="14179" y="19605"/>
                      <a:pt x="10595" y="22417"/>
                    </a:cubicBezTo>
                    <a:cubicBezTo>
                      <a:pt x="6219" y="25843"/>
                      <a:pt x="1" y="30576"/>
                      <a:pt x="4694" y="36140"/>
                    </a:cubicBezTo>
                    <a:cubicBezTo>
                      <a:pt x="6714" y="38556"/>
                      <a:pt x="10021" y="39507"/>
                      <a:pt x="12417" y="41487"/>
                    </a:cubicBezTo>
                    <a:cubicBezTo>
                      <a:pt x="17605" y="45725"/>
                      <a:pt x="17031" y="49467"/>
                      <a:pt x="16219" y="55745"/>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4"/>
              <p:cNvSpPr/>
              <p:nvPr/>
            </p:nvSpPr>
            <p:spPr>
              <a:xfrm>
                <a:off x="4659275" y="3698100"/>
                <a:ext cx="1333200" cy="1738675"/>
              </a:xfrm>
              <a:custGeom>
                <a:rect b="b" l="l" r="r" t="t"/>
                <a:pathLst>
                  <a:path extrusionOk="0" fill="none" h="69547" w="53328">
                    <a:moveTo>
                      <a:pt x="198" y="14476"/>
                    </a:moveTo>
                    <a:cubicBezTo>
                      <a:pt x="7485" y="14853"/>
                      <a:pt x="10872" y="13961"/>
                      <a:pt x="14555" y="8021"/>
                    </a:cubicBezTo>
                    <a:cubicBezTo>
                      <a:pt x="18832" y="1090"/>
                      <a:pt x="24595" y="317"/>
                      <a:pt x="32595" y="1"/>
                    </a:cubicBezTo>
                    <a:cubicBezTo>
                      <a:pt x="30021" y="2020"/>
                      <a:pt x="25288" y="4476"/>
                      <a:pt x="26516" y="8377"/>
                    </a:cubicBezTo>
                    <a:cubicBezTo>
                      <a:pt x="27228" y="10635"/>
                      <a:pt x="29684" y="11605"/>
                      <a:pt x="31644" y="12615"/>
                    </a:cubicBezTo>
                    <a:cubicBezTo>
                      <a:pt x="36536" y="15130"/>
                      <a:pt x="42437" y="15981"/>
                      <a:pt x="46991" y="19110"/>
                    </a:cubicBezTo>
                    <a:cubicBezTo>
                      <a:pt x="53328" y="23486"/>
                      <a:pt x="47506" y="30675"/>
                      <a:pt x="44278" y="35427"/>
                    </a:cubicBezTo>
                    <a:cubicBezTo>
                      <a:pt x="42318" y="38299"/>
                      <a:pt x="40001" y="41328"/>
                      <a:pt x="39011" y="44734"/>
                    </a:cubicBezTo>
                    <a:cubicBezTo>
                      <a:pt x="38357" y="46972"/>
                      <a:pt x="38932" y="49883"/>
                      <a:pt x="37347" y="51745"/>
                    </a:cubicBezTo>
                    <a:cubicBezTo>
                      <a:pt x="34496" y="55052"/>
                      <a:pt x="29030" y="52933"/>
                      <a:pt x="28991" y="58972"/>
                    </a:cubicBezTo>
                    <a:cubicBezTo>
                      <a:pt x="22812" y="58081"/>
                      <a:pt x="15961" y="56596"/>
                      <a:pt x="11050" y="61349"/>
                    </a:cubicBezTo>
                    <a:cubicBezTo>
                      <a:pt x="7149" y="65091"/>
                      <a:pt x="5446" y="67705"/>
                      <a:pt x="0" y="69547"/>
                    </a:cubicBezTo>
                    <a:cubicBezTo>
                      <a:pt x="376" y="64200"/>
                      <a:pt x="2139" y="59468"/>
                      <a:pt x="2911" y="54220"/>
                    </a:cubicBezTo>
                    <a:cubicBezTo>
                      <a:pt x="3406" y="50814"/>
                      <a:pt x="3327" y="47586"/>
                      <a:pt x="4258" y="44437"/>
                    </a:cubicBezTo>
                    <a:cubicBezTo>
                      <a:pt x="7208" y="34457"/>
                      <a:pt x="1050" y="24556"/>
                      <a:pt x="198" y="14476"/>
                    </a:cubicBezTo>
                    <a:close/>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4"/>
              <p:cNvSpPr/>
              <p:nvPr/>
            </p:nvSpPr>
            <p:spPr>
              <a:xfrm>
                <a:off x="4661750" y="5074875"/>
                <a:ext cx="728750" cy="304000"/>
              </a:xfrm>
              <a:custGeom>
                <a:rect b="b" l="l" r="r" t="t"/>
                <a:pathLst>
                  <a:path extrusionOk="0" fill="none" h="12160" w="29150">
                    <a:moveTo>
                      <a:pt x="0" y="12159"/>
                    </a:moveTo>
                    <a:cubicBezTo>
                      <a:pt x="5327" y="10476"/>
                      <a:pt x="7446" y="7842"/>
                      <a:pt x="11466" y="4377"/>
                    </a:cubicBezTo>
                    <a:cubicBezTo>
                      <a:pt x="16555" y="0"/>
                      <a:pt x="22911" y="1070"/>
                      <a:pt x="29149" y="186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4"/>
              <p:cNvSpPr/>
              <p:nvPr/>
            </p:nvSpPr>
            <p:spPr>
              <a:xfrm>
                <a:off x="4667675" y="5050125"/>
                <a:ext cx="739650" cy="277250"/>
              </a:xfrm>
              <a:custGeom>
                <a:rect b="b" l="l" r="r" t="t"/>
                <a:pathLst>
                  <a:path extrusionOk="0" fill="none" h="11090" w="29586">
                    <a:moveTo>
                      <a:pt x="1" y="11090"/>
                    </a:moveTo>
                    <a:cubicBezTo>
                      <a:pt x="5209" y="9585"/>
                      <a:pt x="7862" y="7050"/>
                      <a:pt x="12041" y="3941"/>
                    </a:cubicBezTo>
                    <a:cubicBezTo>
                      <a:pt x="17348" y="0"/>
                      <a:pt x="23308" y="733"/>
                      <a:pt x="29586" y="1446"/>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4"/>
              <p:cNvSpPr/>
              <p:nvPr/>
            </p:nvSpPr>
            <p:spPr>
              <a:xfrm>
                <a:off x="4676100" y="5035275"/>
                <a:ext cx="756475" cy="246075"/>
              </a:xfrm>
              <a:custGeom>
                <a:rect b="b" l="l" r="r" t="t"/>
                <a:pathLst>
                  <a:path extrusionOk="0" fill="none" h="9843" w="30259">
                    <a:moveTo>
                      <a:pt x="0" y="9842"/>
                    </a:moveTo>
                    <a:cubicBezTo>
                      <a:pt x="5149" y="8535"/>
                      <a:pt x="8337" y="6119"/>
                      <a:pt x="12714" y="3426"/>
                    </a:cubicBezTo>
                    <a:cubicBezTo>
                      <a:pt x="18258" y="0"/>
                      <a:pt x="23961" y="475"/>
                      <a:pt x="30258" y="110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4"/>
              <p:cNvSpPr/>
              <p:nvPr/>
            </p:nvSpPr>
            <p:spPr>
              <a:xfrm>
                <a:off x="4686500" y="5026850"/>
                <a:ext cx="776775" cy="211425"/>
              </a:xfrm>
              <a:custGeom>
                <a:rect b="b" l="l" r="r" t="t"/>
                <a:pathLst>
                  <a:path extrusionOk="0" fill="none" h="8457" w="31071">
                    <a:moveTo>
                      <a:pt x="0" y="8456"/>
                    </a:moveTo>
                    <a:cubicBezTo>
                      <a:pt x="5109" y="7347"/>
                      <a:pt x="8891" y="5209"/>
                      <a:pt x="13466" y="2892"/>
                    </a:cubicBezTo>
                    <a:cubicBezTo>
                      <a:pt x="19169" y="1"/>
                      <a:pt x="24813" y="278"/>
                      <a:pt x="31070" y="85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4"/>
              <p:cNvSpPr/>
              <p:nvPr/>
            </p:nvSpPr>
            <p:spPr>
              <a:xfrm>
                <a:off x="4697875" y="5021900"/>
                <a:ext cx="799050" cy="175275"/>
              </a:xfrm>
              <a:custGeom>
                <a:rect b="b" l="l" r="r" t="t"/>
                <a:pathLst>
                  <a:path extrusionOk="0" fill="none" h="7011" w="31962">
                    <a:moveTo>
                      <a:pt x="1" y="7011"/>
                    </a:moveTo>
                    <a:cubicBezTo>
                      <a:pt x="5149" y="6100"/>
                      <a:pt x="9427" y="4238"/>
                      <a:pt x="14239" y="2337"/>
                    </a:cubicBezTo>
                    <a:cubicBezTo>
                      <a:pt x="20120" y="1"/>
                      <a:pt x="25704" y="100"/>
                      <a:pt x="31962" y="63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4"/>
              <p:cNvSpPr/>
              <p:nvPr/>
            </p:nvSpPr>
            <p:spPr>
              <a:xfrm>
                <a:off x="4709275" y="5015475"/>
                <a:ext cx="821825" cy="141100"/>
              </a:xfrm>
              <a:custGeom>
                <a:rect b="b" l="l" r="r" t="t"/>
                <a:pathLst>
                  <a:path extrusionOk="0" fill="none" h="5644" w="32873">
                    <a:moveTo>
                      <a:pt x="0" y="5644"/>
                    </a:moveTo>
                    <a:cubicBezTo>
                      <a:pt x="5248" y="4911"/>
                      <a:pt x="9981" y="3386"/>
                      <a:pt x="15010" y="1862"/>
                    </a:cubicBezTo>
                    <a:cubicBezTo>
                      <a:pt x="21030" y="40"/>
                      <a:pt x="26634" y="0"/>
                      <a:pt x="32872" y="475"/>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4"/>
              <p:cNvSpPr/>
              <p:nvPr/>
            </p:nvSpPr>
            <p:spPr>
              <a:xfrm>
                <a:off x="4720150" y="4994175"/>
                <a:ext cx="842625" cy="120325"/>
              </a:xfrm>
              <a:custGeom>
                <a:rect b="b" l="l" r="r" t="t"/>
                <a:pathLst>
                  <a:path extrusionOk="0" fill="none" h="4813" w="33705">
                    <a:moveTo>
                      <a:pt x="1" y="4813"/>
                    </a:moveTo>
                    <a:cubicBezTo>
                      <a:pt x="11605" y="3624"/>
                      <a:pt x="21863" y="1"/>
                      <a:pt x="33704" y="81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4"/>
              <p:cNvSpPr/>
              <p:nvPr/>
            </p:nvSpPr>
            <p:spPr>
              <a:xfrm>
                <a:off x="4729075" y="4977350"/>
                <a:ext cx="860925" cy="92100"/>
              </a:xfrm>
              <a:custGeom>
                <a:rect b="b" l="l" r="r" t="t"/>
                <a:pathLst>
                  <a:path extrusionOk="0" fill="none" h="3684" w="34437">
                    <a:moveTo>
                      <a:pt x="0" y="3684"/>
                    </a:moveTo>
                    <a:cubicBezTo>
                      <a:pt x="11664" y="2911"/>
                      <a:pt x="22674" y="0"/>
                      <a:pt x="34437" y="67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4"/>
              <p:cNvSpPr/>
              <p:nvPr/>
            </p:nvSpPr>
            <p:spPr>
              <a:xfrm>
                <a:off x="4736000" y="4952600"/>
                <a:ext cx="873800" cy="67350"/>
              </a:xfrm>
              <a:custGeom>
                <a:rect b="b" l="l" r="r" t="t"/>
                <a:pathLst>
                  <a:path extrusionOk="0" fill="none" h="2694" w="34952">
                    <a:moveTo>
                      <a:pt x="0" y="2693"/>
                    </a:moveTo>
                    <a:cubicBezTo>
                      <a:pt x="11743" y="2258"/>
                      <a:pt x="23189" y="0"/>
                      <a:pt x="34952" y="416"/>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4"/>
              <p:cNvSpPr/>
              <p:nvPr/>
            </p:nvSpPr>
            <p:spPr>
              <a:xfrm>
                <a:off x="4739950" y="4916450"/>
                <a:ext cx="880250" cy="47550"/>
              </a:xfrm>
              <a:custGeom>
                <a:rect b="b" l="l" r="r" t="t"/>
                <a:pathLst>
                  <a:path extrusionOk="0" fill="none" h="1902" w="35210">
                    <a:moveTo>
                      <a:pt x="1" y="1902"/>
                    </a:moveTo>
                    <a:cubicBezTo>
                      <a:pt x="11763" y="1763"/>
                      <a:pt x="23427" y="1"/>
                      <a:pt x="35210" y="2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4"/>
              <p:cNvSpPr/>
              <p:nvPr/>
            </p:nvSpPr>
            <p:spPr>
              <a:xfrm>
                <a:off x="4740450" y="4857050"/>
                <a:ext cx="884200" cy="64875"/>
              </a:xfrm>
              <a:custGeom>
                <a:rect b="b" l="l" r="r" t="t"/>
                <a:pathLst>
                  <a:path extrusionOk="0" fill="none" h="2595" w="35368">
                    <a:moveTo>
                      <a:pt x="1" y="1961"/>
                    </a:moveTo>
                    <a:cubicBezTo>
                      <a:pt x="11882" y="2594"/>
                      <a:pt x="23526" y="20"/>
                      <a:pt x="35368"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4"/>
              <p:cNvSpPr/>
              <p:nvPr/>
            </p:nvSpPr>
            <p:spPr>
              <a:xfrm>
                <a:off x="4742925" y="4796150"/>
                <a:ext cx="898075" cy="106475"/>
              </a:xfrm>
              <a:custGeom>
                <a:rect b="b" l="l" r="r" t="t"/>
                <a:pathLst>
                  <a:path extrusionOk="0" fill="none" h="4259" w="35923">
                    <a:moveTo>
                      <a:pt x="1" y="2753"/>
                    </a:moveTo>
                    <a:cubicBezTo>
                      <a:pt x="12140" y="4258"/>
                      <a:pt x="23803" y="1"/>
                      <a:pt x="35922"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4"/>
              <p:cNvSpPr/>
              <p:nvPr/>
            </p:nvSpPr>
            <p:spPr>
              <a:xfrm>
                <a:off x="4747875" y="4735250"/>
                <a:ext cx="920850" cy="161925"/>
              </a:xfrm>
              <a:custGeom>
                <a:rect b="b" l="l" r="r" t="t"/>
                <a:pathLst>
                  <a:path extrusionOk="0" fill="none" h="6477" w="36834">
                    <a:moveTo>
                      <a:pt x="1" y="4120"/>
                    </a:moveTo>
                    <a:cubicBezTo>
                      <a:pt x="12575" y="6476"/>
                      <a:pt x="24318" y="159"/>
                      <a:pt x="36833"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4"/>
              <p:cNvSpPr/>
              <p:nvPr/>
            </p:nvSpPr>
            <p:spPr>
              <a:xfrm>
                <a:off x="4754325" y="4674850"/>
                <a:ext cx="950025" cy="223800"/>
              </a:xfrm>
              <a:custGeom>
                <a:rect b="b" l="l" r="r" t="t"/>
                <a:pathLst>
                  <a:path extrusionOk="0" fill="none" h="8952" w="38001">
                    <a:moveTo>
                      <a:pt x="0" y="5902"/>
                    </a:moveTo>
                    <a:cubicBezTo>
                      <a:pt x="13090" y="8952"/>
                      <a:pt x="25011" y="456"/>
                      <a:pt x="38001"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4"/>
              <p:cNvSpPr/>
              <p:nvPr/>
            </p:nvSpPr>
            <p:spPr>
              <a:xfrm>
                <a:off x="4761750" y="4613975"/>
                <a:ext cx="983200" cy="293100"/>
              </a:xfrm>
              <a:custGeom>
                <a:rect b="b" l="l" r="r" t="t"/>
                <a:pathLst>
                  <a:path extrusionOk="0" fill="none" h="11724" w="39328">
                    <a:moveTo>
                      <a:pt x="0" y="7961"/>
                    </a:moveTo>
                    <a:cubicBezTo>
                      <a:pt x="13585" y="11723"/>
                      <a:pt x="25922" y="832"/>
                      <a:pt x="39328"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4"/>
              <p:cNvSpPr/>
              <p:nvPr/>
            </p:nvSpPr>
            <p:spPr>
              <a:xfrm>
                <a:off x="4769675" y="4553575"/>
                <a:ext cx="1017350" cy="364875"/>
              </a:xfrm>
              <a:custGeom>
                <a:rect b="b" l="l" r="r" t="t"/>
                <a:pathLst>
                  <a:path extrusionOk="0" fill="none" h="14595" w="40694">
                    <a:moveTo>
                      <a:pt x="0" y="10060"/>
                    </a:moveTo>
                    <a:cubicBezTo>
                      <a:pt x="14080" y="14595"/>
                      <a:pt x="26852" y="1228"/>
                      <a:pt x="40694"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4"/>
              <p:cNvSpPr/>
              <p:nvPr/>
            </p:nvSpPr>
            <p:spPr>
              <a:xfrm>
                <a:off x="4777100" y="4492675"/>
                <a:ext cx="1050025" cy="435675"/>
              </a:xfrm>
              <a:custGeom>
                <a:rect b="b" l="l" r="r" t="t"/>
                <a:pathLst>
                  <a:path extrusionOk="0" fill="none" h="17427" w="42001">
                    <a:moveTo>
                      <a:pt x="0" y="12120"/>
                    </a:moveTo>
                    <a:cubicBezTo>
                      <a:pt x="14495" y="17427"/>
                      <a:pt x="27822" y="1585"/>
                      <a:pt x="42001"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4"/>
              <p:cNvSpPr/>
              <p:nvPr/>
            </p:nvSpPr>
            <p:spPr>
              <a:xfrm>
                <a:off x="4784025" y="4431775"/>
                <a:ext cx="1078750" cy="508475"/>
              </a:xfrm>
              <a:custGeom>
                <a:rect b="b" l="l" r="r" t="t"/>
                <a:pathLst>
                  <a:path extrusionOk="0" fill="none" h="20339" w="43150">
                    <a:moveTo>
                      <a:pt x="0" y="13902"/>
                    </a:moveTo>
                    <a:cubicBezTo>
                      <a:pt x="15545" y="20338"/>
                      <a:pt x="28041" y="555"/>
                      <a:pt x="43150"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4"/>
              <p:cNvSpPr/>
              <p:nvPr/>
            </p:nvSpPr>
            <p:spPr>
              <a:xfrm>
                <a:off x="4788475" y="4371400"/>
                <a:ext cx="1102025" cy="566375"/>
              </a:xfrm>
              <a:custGeom>
                <a:rect b="b" l="l" r="r" t="t"/>
                <a:pathLst>
                  <a:path extrusionOk="0" fill="none" h="22655" w="44081">
                    <a:moveTo>
                      <a:pt x="0" y="15268"/>
                    </a:moveTo>
                    <a:cubicBezTo>
                      <a:pt x="15823" y="22654"/>
                      <a:pt x="28694" y="574"/>
                      <a:pt x="44081"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4"/>
              <p:cNvSpPr/>
              <p:nvPr/>
            </p:nvSpPr>
            <p:spPr>
              <a:xfrm>
                <a:off x="4790950" y="4310500"/>
                <a:ext cx="1116375" cy="611425"/>
              </a:xfrm>
              <a:custGeom>
                <a:rect b="b" l="l" r="r" t="t"/>
                <a:pathLst>
                  <a:path extrusionOk="0" fill="none" h="24457" w="44655">
                    <a:moveTo>
                      <a:pt x="1" y="16060"/>
                    </a:moveTo>
                    <a:cubicBezTo>
                      <a:pt x="16001" y="24456"/>
                      <a:pt x="29051" y="377"/>
                      <a:pt x="44655"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4"/>
              <p:cNvSpPr/>
              <p:nvPr/>
            </p:nvSpPr>
            <p:spPr>
              <a:xfrm>
                <a:off x="4791450" y="4250100"/>
                <a:ext cx="1116375" cy="625275"/>
              </a:xfrm>
              <a:custGeom>
                <a:rect b="b" l="l" r="r" t="t"/>
                <a:pathLst>
                  <a:path extrusionOk="0" fill="none" h="25011" w="44655">
                    <a:moveTo>
                      <a:pt x="0" y="16199"/>
                    </a:moveTo>
                    <a:cubicBezTo>
                      <a:pt x="15822" y="25011"/>
                      <a:pt x="29090" y="416"/>
                      <a:pt x="44655"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4"/>
              <p:cNvSpPr/>
              <p:nvPr/>
            </p:nvSpPr>
            <p:spPr>
              <a:xfrm>
                <a:off x="4787000" y="4192175"/>
                <a:ext cx="1080725" cy="605475"/>
              </a:xfrm>
              <a:custGeom>
                <a:rect b="b" l="l" r="r" t="t"/>
                <a:pathLst>
                  <a:path extrusionOk="0" fill="none" h="24219" w="43229">
                    <a:moveTo>
                      <a:pt x="0" y="16159"/>
                    </a:moveTo>
                    <a:cubicBezTo>
                      <a:pt x="16119" y="24219"/>
                      <a:pt x="27407" y="1"/>
                      <a:pt x="43229" y="17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4"/>
              <p:cNvSpPr/>
              <p:nvPr/>
            </p:nvSpPr>
            <p:spPr>
              <a:xfrm>
                <a:off x="4776600" y="4150100"/>
                <a:ext cx="1013400" cy="475275"/>
              </a:xfrm>
              <a:custGeom>
                <a:rect b="b" l="l" r="r" t="t"/>
                <a:pathLst>
                  <a:path extrusionOk="0" fill="none" h="19011" w="40536">
                    <a:moveTo>
                      <a:pt x="0" y="15466"/>
                    </a:moveTo>
                    <a:cubicBezTo>
                      <a:pt x="7743" y="19011"/>
                      <a:pt x="13307" y="15288"/>
                      <a:pt x="19565" y="10595"/>
                    </a:cubicBezTo>
                    <a:cubicBezTo>
                      <a:pt x="26100" y="5703"/>
                      <a:pt x="32100" y="713"/>
                      <a:pt x="40536"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4"/>
              <p:cNvSpPr/>
              <p:nvPr/>
            </p:nvSpPr>
            <p:spPr>
              <a:xfrm>
                <a:off x="4761750" y="4108025"/>
                <a:ext cx="927275" cy="446550"/>
              </a:xfrm>
              <a:custGeom>
                <a:rect b="b" l="l" r="r" t="t"/>
                <a:pathLst>
                  <a:path extrusionOk="0" fill="none" h="17862" w="37091">
                    <a:moveTo>
                      <a:pt x="0" y="14773"/>
                    </a:moveTo>
                    <a:cubicBezTo>
                      <a:pt x="7485" y="17862"/>
                      <a:pt x="11941" y="14773"/>
                      <a:pt x="17723" y="9981"/>
                    </a:cubicBezTo>
                    <a:cubicBezTo>
                      <a:pt x="23803" y="4931"/>
                      <a:pt x="28912" y="614"/>
                      <a:pt x="37090"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4"/>
              <p:cNvSpPr/>
              <p:nvPr/>
            </p:nvSpPr>
            <p:spPr>
              <a:xfrm>
                <a:off x="4743925" y="4066925"/>
                <a:ext cx="834700" cy="417350"/>
              </a:xfrm>
              <a:custGeom>
                <a:rect b="b" l="l" r="r" t="t"/>
                <a:pathLst>
                  <a:path extrusionOk="0" fill="none" h="16694" w="33388">
                    <a:moveTo>
                      <a:pt x="0" y="14001"/>
                    </a:moveTo>
                    <a:cubicBezTo>
                      <a:pt x="7030" y="16694"/>
                      <a:pt x="10694" y="14238"/>
                      <a:pt x="15763" y="9327"/>
                    </a:cubicBezTo>
                    <a:cubicBezTo>
                      <a:pt x="21149" y="4100"/>
                      <a:pt x="25605" y="476"/>
                      <a:pt x="33387"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4"/>
              <p:cNvSpPr/>
              <p:nvPr/>
            </p:nvSpPr>
            <p:spPr>
              <a:xfrm>
                <a:off x="4724600" y="4024850"/>
                <a:ext cx="747075" cy="390625"/>
              </a:xfrm>
              <a:custGeom>
                <a:rect b="b" l="l" r="r" t="t"/>
                <a:pathLst>
                  <a:path extrusionOk="0" fill="none" h="15625" w="29883">
                    <a:moveTo>
                      <a:pt x="1" y="13288"/>
                    </a:moveTo>
                    <a:cubicBezTo>
                      <a:pt x="6714" y="15624"/>
                      <a:pt x="9585" y="13624"/>
                      <a:pt x="13882" y="8713"/>
                    </a:cubicBezTo>
                    <a:cubicBezTo>
                      <a:pt x="18556" y="3367"/>
                      <a:pt x="22437" y="357"/>
                      <a:pt x="29883" y="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4"/>
              <p:cNvSpPr/>
              <p:nvPr/>
            </p:nvSpPr>
            <p:spPr>
              <a:xfrm>
                <a:off x="4705800" y="3978300"/>
                <a:ext cx="676775" cy="367375"/>
              </a:xfrm>
              <a:custGeom>
                <a:rect b="b" l="l" r="r" t="t"/>
                <a:pathLst>
                  <a:path extrusionOk="0" fill="none" h="14695" w="27071">
                    <a:moveTo>
                      <a:pt x="0" y="12754"/>
                    </a:moveTo>
                    <a:cubicBezTo>
                      <a:pt x="6397" y="14694"/>
                      <a:pt x="8674" y="13447"/>
                      <a:pt x="12357" y="8179"/>
                    </a:cubicBezTo>
                    <a:cubicBezTo>
                      <a:pt x="16357" y="2437"/>
                      <a:pt x="19783" y="298"/>
                      <a:pt x="27070"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4"/>
              <p:cNvSpPr/>
              <p:nvPr/>
            </p:nvSpPr>
            <p:spPr>
              <a:xfrm>
                <a:off x="4688975" y="3925325"/>
                <a:ext cx="635175" cy="349550"/>
              </a:xfrm>
              <a:custGeom>
                <a:rect b="b" l="l" r="r" t="t"/>
                <a:pathLst>
                  <a:path extrusionOk="0" fill="none" h="13982" w="25407">
                    <a:moveTo>
                      <a:pt x="0" y="12477"/>
                    </a:moveTo>
                    <a:cubicBezTo>
                      <a:pt x="6099" y="13982"/>
                      <a:pt x="8317" y="13011"/>
                      <a:pt x="11387" y="7783"/>
                    </a:cubicBezTo>
                    <a:cubicBezTo>
                      <a:pt x="14951" y="1684"/>
                      <a:pt x="18199" y="278"/>
                      <a:pt x="25407"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4"/>
              <p:cNvSpPr/>
              <p:nvPr/>
            </p:nvSpPr>
            <p:spPr>
              <a:xfrm>
                <a:off x="4675100" y="3862950"/>
                <a:ext cx="636175" cy="343600"/>
              </a:xfrm>
              <a:custGeom>
                <a:rect b="b" l="l" r="r" t="t"/>
                <a:pathLst>
                  <a:path extrusionOk="0" fill="none" h="13744" w="25447">
                    <a:moveTo>
                      <a:pt x="1" y="12575"/>
                    </a:moveTo>
                    <a:cubicBezTo>
                      <a:pt x="6199" y="13744"/>
                      <a:pt x="8417" y="12972"/>
                      <a:pt x="11249" y="7585"/>
                    </a:cubicBezTo>
                    <a:cubicBezTo>
                      <a:pt x="14595" y="1189"/>
                      <a:pt x="18120" y="239"/>
                      <a:pt x="25447"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4"/>
              <p:cNvSpPr/>
              <p:nvPr/>
            </p:nvSpPr>
            <p:spPr>
              <a:xfrm>
                <a:off x="4666200" y="3788200"/>
                <a:ext cx="690125" cy="348550"/>
              </a:xfrm>
              <a:custGeom>
                <a:rect b="b" l="l" r="r" t="t"/>
                <a:pathLst>
                  <a:path extrusionOk="0" fill="none" h="13942" w="27605">
                    <a:moveTo>
                      <a:pt x="0" y="13209"/>
                    </a:moveTo>
                    <a:cubicBezTo>
                      <a:pt x="6436" y="13942"/>
                      <a:pt x="9228" y="13308"/>
                      <a:pt x="12159" y="7625"/>
                    </a:cubicBezTo>
                    <a:cubicBezTo>
                      <a:pt x="15644" y="872"/>
                      <a:pt x="20100" y="278"/>
                      <a:pt x="27605" y="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4"/>
              <p:cNvSpPr/>
              <p:nvPr/>
            </p:nvSpPr>
            <p:spPr>
              <a:xfrm>
                <a:off x="5166200" y="3700575"/>
                <a:ext cx="764900" cy="1456000"/>
              </a:xfrm>
              <a:custGeom>
                <a:rect b="b" l="l" r="r" t="t"/>
                <a:pathLst>
                  <a:path extrusionOk="0" fill="none" h="58240" w="30596">
                    <a:moveTo>
                      <a:pt x="7862" y="1"/>
                    </a:moveTo>
                    <a:cubicBezTo>
                      <a:pt x="2516" y="4793"/>
                      <a:pt x="1" y="8100"/>
                      <a:pt x="7367" y="12159"/>
                    </a:cubicBezTo>
                    <a:cubicBezTo>
                      <a:pt x="12635" y="15051"/>
                      <a:pt x="19031" y="15922"/>
                      <a:pt x="24061" y="19268"/>
                    </a:cubicBezTo>
                    <a:cubicBezTo>
                      <a:pt x="30595" y="23645"/>
                      <a:pt x="24734" y="30774"/>
                      <a:pt x="21526" y="35487"/>
                    </a:cubicBezTo>
                    <a:cubicBezTo>
                      <a:pt x="19902" y="37883"/>
                      <a:pt x="18021" y="40279"/>
                      <a:pt x="16952" y="42992"/>
                    </a:cubicBezTo>
                    <a:cubicBezTo>
                      <a:pt x="16021" y="45388"/>
                      <a:pt x="16358" y="48933"/>
                      <a:pt x="14754" y="50952"/>
                    </a:cubicBezTo>
                    <a:cubicBezTo>
                      <a:pt x="11922" y="54477"/>
                      <a:pt x="4951" y="52121"/>
                      <a:pt x="4714" y="5824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4"/>
              <p:cNvSpPr/>
              <p:nvPr/>
            </p:nvSpPr>
            <p:spPr>
              <a:xfrm>
                <a:off x="5124125" y="3712450"/>
                <a:ext cx="728250" cy="1436200"/>
              </a:xfrm>
              <a:custGeom>
                <a:rect b="b" l="l" r="r" t="t"/>
                <a:pathLst>
                  <a:path extrusionOk="0" fill="none" h="57448" w="29130">
                    <a:moveTo>
                      <a:pt x="5941" y="1"/>
                    </a:moveTo>
                    <a:cubicBezTo>
                      <a:pt x="278" y="5823"/>
                      <a:pt x="1" y="8813"/>
                      <a:pt x="7585" y="12714"/>
                    </a:cubicBezTo>
                    <a:cubicBezTo>
                      <a:pt x="12436" y="15209"/>
                      <a:pt x="18476" y="16239"/>
                      <a:pt x="22853" y="19586"/>
                    </a:cubicBezTo>
                    <a:cubicBezTo>
                      <a:pt x="29130" y="24358"/>
                      <a:pt x="24318" y="30239"/>
                      <a:pt x="20734" y="35428"/>
                    </a:cubicBezTo>
                    <a:cubicBezTo>
                      <a:pt x="19050" y="37883"/>
                      <a:pt x="17130" y="40319"/>
                      <a:pt x="16100" y="43151"/>
                    </a:cubicBezTo>
                    <a:cubicBezTo>
                      <a:pt x="15169" y="45745"/>
                      <a:pt x="15605" y="48992"/>
                      <a:pt x="13367" y="50953"/>
                    </a:cubicBezTo>
                    <a:cubicBezTo>
                      <a:pt x="10120" y="53765"/>
                      <a:pt x="3763" y="51646"/>
                      <a:pt x="3070" y="57448"/>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4"/>
              <p:cNvSpPr/>
              <p:nvPr/>
            </p:nvSpPr>
            <p:spPr>
              <a:xfrm>
                <a:off x="5085500" y="3731775"/>
                <a:ext cx="698575" cy="1416875"/>
              </a:xfrm>
              <a:custGeom>
                <a:rect b="b" l="l" r="r" t="t"/>
                <a:pathLst>
                  <a:path extrusionOk="0" fill="none" h="56675" w="27943">
                    <a:moveTo>
                      <a:pt x="4635" y="0"/>
                    </a:moveTo>
                    <a:cubicBezTo>
                      <a:pt x="1209" y="1941"/>
                      <a:pt x="1" y="4634"/>
                      <a:pt x="971" y="8080"/>
                    </a:cubicBezTo>
                    <a:cubicBezTo>
                      <a:pt x="2813" y="10496"/>
                      <a:pt x="5308" y="12357"/>
                      <a:pt x="8160" y="13426"/>
                    </a:cubicBezTo>
                    <a:cubicBezTo>
                      <a:pt x="12615" y="15684"/>
                      <a:pt x="17803" y="16951"/>
                      <a:pt x="21843" y="19961"/>
                    </a:cubicBezTo>
                    <a:cubicBezTo>
                      <a:pt x="27942" y="24516"/>
                      <a:pt x="23051" y="30575"/>
                      <a:pt x="19764" y="35308"/>
                    </a:cubicBezTo>
                    <a:cubicBezTo>
                      <a:pt x="18021" y="37803"/>
                      <a:pt x="16140" y="40239"/>
                      <a:pt x="15150" y="43150"/>
                    </a:cubicBezTo>
                    <a:cubicBezTo>
                      <a:pt x="14417" y="45289"/>
                      <a:pt x="14675" y="47843"/>
                      <a:pt x="13130" y="49625"/>
                    </a:cubicBezTo>
                    <a:cubicBezTo>
                      <a:pt x="9981" y="53249"/>
                      <a:pt x="2932" y="50576"/>
                      <a:pt x="1862" y="56675"/>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4"/>
              <p:cNvSpPr/>
              <p:nvPr/>
            </p:nvSpPr>
            <p:spPr>
              <a:xfrm>
                <a:off x="5037500" y="3758000"/>
                <a:ext cx="662900" cy="1398075"/>
              </a:xfrm>
              <a:custGeom>
                <a:rect b="b" l="l" r="r" t="t"/>
                <a:pathLst>
                  <a:path extrusionOk="0" fill="none" h="55923" w="26516">
                    <a:moveTo>
                      <a:pt x="4337" y="1"/>
                    </a:moveTo>
                    <a:cubicBezTo>
                      <a:pt x="1010" y="2159"/>
                      <a:pt x="0" y="4912"/>
                      <a:pt x="1307" y="8298"/>
                    </a:cubicBezTo>
                    <a:cubicBezTo>
                      <a:pt x="3268" y="10773"/>
                      <a:pt x="5842" y="12694"/>
                      <a:pt x="8773" y="13922"/>
                    </a:cubicBezTo>
                    <a:cubicBezTo>
                      <a:pt x="13010" y="16199"/>
                      <a:pt x="18298" y="17625"/>
                      <a:pt x="21842" y="20991"/>
                    </a:cubicBezTo>
                    <a:cubicBezTo>
                      <a:pt x="26516" y="25447"/>
                      <a:pt x="22040" y="30972"/>
                      <a:pt x="19149" y="35111"/>
                    </a:cubicBezTo>
                    <a:cubicBezTo>
                      <a:pt x="17723" y="37150"/>
                      <a:pt x="16080" y="39150"/>
                      <a:pt x="15149" y="41487"/>
                    </a:cubicBezTo>
                    <a:cubicBezTo>
                      <a:pt x="14139" y="44081"/>
                      <a:pt x="14595" y="46933"/>
                      <a:pt x="12436" y="48953"/>
                    </a:cubicBezTo>
                    <a:cubicBezTo>
                      <a:pt x="9109" y="52042"/>
                      <a:pt x="2673" y="50259"/>
                      <a:pt x="1505" y="55923"/>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4"/>
              <p:cNvSpPr/>
              <p:nvPr/>
            </p:nvSpPr>
            <p:spPr>
              <a:xfrm>
                <a:off x="5001850" y="3789200"/>
                <a:ext cx="612400" cy="1378775"/>
              </a:xfrm>
              <a:custGeom>
                <a:rect b="b" l="l" r="r" t="t"/>
                <a:pathLst>
                  <a:path extrusionOk="0" fill="none" h="55151" w="24496">
                    <a:moveTo>
                      <a:pt x="4040" y="0"/>
                    </a:moveTo>
                    <a:cubicBezTo>
                      <a:pt x="852" y="2337"/>
                      <a:pt x="0" y="5189"/>
                      <a:pt x="1505" y="8535"/>
                    </a:cubicBezTo>
                    <a:cubicBezTo>
                      <a:pt x="2911" y="10456"/>
                      <a:pt x="4753" y="12001"/>
                      <a:pt x="6852" y="13090"/>
                    </a:cubicBezTo>
                    <a:cubicBezTo>
                      <a:pt x="10872" y="15941"/>
                      <a:pt x="16139" y="17308"/>
                      <a:pt x="19625" y="20872"/>
                    </a:cubicBezTo>
                    <a:cubicBezTo>
                      <a:pt x="24496" y="25843"/>
                      <a:pt x="21585" y="29981"/>
                      <a:pt x="18021" y="34813"/>
                    </a:cubicBezTo>
                    <a:cubicBezTo>
                      <a:pt x="16298" y="37150"/>
                      <a:pt x="14832" y="39269"/>
                      <a:pt x="13862" y="42021"/>
                    </a:cubicBezTo>
                    <a:cubicBezTo>
                      <a:pt x="13030" y="44338"/>
                      <a:pt x="13545" y="46338"/>
                      <a:pt x="11426" y="48219"/>
                    </a:cubicBezTo>
                    <a:cubicBezTo>
                      <a:pt x="8080" y="51190"/>
                      <a:pt x="2317" y="49586"/>
                      <a:pt x="1109" y="55150"/>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4"/>
              <p:cNvSpPr/>
              <p:nvPr/>
            </p:nvSpPr>
            <p:spPr>
              <a:xfrm>
                <a:off x="4975125" y="3823850"/>
                <a:ext cx="567350" cy="1361950"/>
              </a:xfrm>
              <a:custGeom>
                <a:rect b="b" l="l" r="r" t="t"/>
                <a:pathLst>
                  <a:path extrusionOk="0" fill="none" h="54478" w="22694">
                    <a:moveTo>
                      <a:pt x="3802" y="0"/>
                    </a:moveTo>
                    <a:cubicBezTo>
                      <a:pt x="713" y="2535"/>
                      <a:pt x="0" y="5466"/>
                      <a:pt x="1644" y="8832"/>
                    </a:cubicBezTo>
                    <a:cubicBezTo>
                      <a:pt x="3050" y="10773"/>
                      <a:pt x="4871" y="12417"/>
                      <a:pt x="6951" y="13644"/>
                    </a:cubicBezTo>
                    <a:cubicBezTo>
                      <a:pt x="10258" y="16179"/>
                      <a:pt x="14337" y="17803"/>
                      <a:pt x="17426" y="20635"/>
                    </a:cubicBezTo>
                    <a:cubicBezTo>
                      <a:pt x="22694" y="25447"/>
                      <a:pt x="20040" y="29764"/>
                      <a:pt x="16535" y="34477"/>
                    </a:cubicBezTo>
                    <a:cubicBezTo>
                      <a:pt x="15169" y="36318"/>
                      <a:pt x="13802" y="37902"/>
                      <a:pt x="12990" y="40101"/>
                    </a:cubicBezTo>
                    <a:cubicBezTo>
                      <a:pt x="12139" y="42457"/>
                      <a:pt x="12614" y="44774"/>
                      <a:pt x="10812" y="46734"/>
                    </a:cubicBezTo>
                    <a:cubicBezTo>
                      <a:pt x="7347" y="50517"/>
                      <a:pt x="3069" y="49051"/>
                      <a:pt x="673" y="54477"/>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4"/>
              <p:cNvSpPr/>
              <p:nvPr/>
            </p:nvSpPr>
            <p:spPr>
              <a:xfrm>
                <a:off x="4958775" y="3860975"/>
                <a:ext cx="496075" cy="1346100"/>
              </a:xfrm>
              <a:custGeom>
                <a:rect b="b" l="l" r="r" t="t"/>
                <a:pathLst>
                  <a:path extrusionOk="0" fill="none" h="53844" w="19843">
                    <a:moveTo>
                      <a:pt x="3426" y="1"/>
                    </a:moveTo>
                    <a:cubicBezTo>
                      <a:pt x="298" y="5605"/>
                      <a:pt x="1" y="8258"/>
                      <a:pt x="4674" y="12654"/>
                    </a:cubicBezTo>
                    <a:cubicBezTo>
                      <a:pt x="8199" y="15961"/>
                      <a:pt x="13169" y="18001"/>
                      <a:pt x="16239" y="21803"/>
                    </a:cubicBezTo>
                    <a:cubicBezTo>
                      <a:pt x="19843" y="26259"/>
                      <a:pt x="17744" y="30219"/>
                      <a:pt x="14654" y="34081"/>
                    </a:cubicBezTo>
                    <a:cubicBezTo>
                      <a:pt x="13308" y="35784"/>
                      <a:pt x="12120" y="37249"/>
                      <a:pt x="11446" y="39328"/>
                    </a:cubicBezTo>
                    <a:cubicBezTo>
                      <a:pt x="10832" y="41269"/>
                      <a:pt x="11110" y="43368"/>
                      <a:pt x="9842" y="45091"/>
                    </a:cubicBezTo>
                    <a:cubicBezTo>
                      <a:pt x="6872" y="49131"/>
                      <a:pt x="2199" y="48655"/>
                      <a:pt x="100" y="53844"/>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4"/>
              <p:cNvSpPr/>
              <p:nvPr/>
            </p:nvSpPr>
            <p:spPr>
              <a:xfrm>
                <a:off x="4935025" y="3898600"/>
                <a:ext cx="435675" cy="1333225"/>
              </a:xfrm>
              <a:custGeom>
                <a:rect b="b" l="l" r="r" t="t"/>
                <a:pathLst>
                  <a:path extrusionOk="0" fill="none" h="53329" w="17427">
                    <a:moveTo>
                      <a:pt x="3505" y="1"/>
                    </a:moveTo>
                    <a:cubicBezTo>
                      <a:pt x="554" y="5823"/>
                      <a:pt x="416" y="8516"/>
                      <a:pt x="4871" y="13189"/>
                    </a:cubicBezTo>
                    <a:cubicBezTo>
                      <a:pt x="7941" y="16377"/>
                      <a:pt x="12971" y="19051"/>
                      <a:pt x="15149" y="23071"/>
                    </a:cubicBezTo>
                    <a:cubicBezTo>
                      <a:pt x="17426" y="27269"/>
                      <a:pt x="15644" y="30397"/>
                      <a:pt x="13070" y="33665"/>
                    </a:cubicBezTo>
                    <a:cubicBezTo>
                      <a:pt x="11723" y="35368"/>
                      <a:pt x="10792" y="36279"/>
                      <a:pt x="10099" y="38398"/>
                    </a:cubicBezTo>
                    <a:cubicBezTo>
                      <a:pt x="9426" y="40418"/>
                      <a:pt x="9862" y="42279"/>
                      <a:pt x="8495" y="44200"/>
                    </a:cubicBezTo>
                    <a:cubicBezTo>
                      <a:pt x="5703" y="48141"/>
                      <a:pt x="1802" y="48299"/>
                      <a:pt x="0" y="5332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4"/>
              <p:cNvSpPr/>
              <p:nvPr/>
            </p:nvSpPr>
            <p:spPr>
              <a:xfrm>
                <a:off x="4911750" y="3935250"/>
                <a:ext cx="377750" cy="1323325"/>
              </a:xfrm>
              <a:custGeom>
                <a:rect b="b" l="l" r="r" t="t"/>
                <a:pathLst>
                  <a:path extrusionOk="0" fill="none" h="52933" w="15110">
                    <a:moveTo>
                      <a:pt x="3624" y="0"/>
                    </a:moveTo>
                    <a:cubicBezTo>
                      <a:pt x="931" y="5644"/>
                      <a:pt x="693" y="8436"/>
                      <a:pt x="4575" y="13268"/>
                    </a:cubicBezTo>
                    <a:cubicBezTo>
                      <a:pt x="7228" y="16555"/>
                      <a:pt x="11624" y="19446"/>
                      <a:pt x="13367" y="23446"/>
                    </a:cubicBezTo>
                    <a:cubicBezTo>
                      <a:pt x="15110" y="27407"/>
                      <a:pt x="13981" y="30258"/>
                      <a:pt x="11466" y="33229"/>
                    </a:cubicBezTo>
                    <a:cubicBezTo>
                      <a:pt x="8773" y="36417"/>
                      <a:pt x="9565" y="39625"/>
                      <a:pt x="7545" y="43051"/>
                    </a:cubicBezTo>
                    <a:cubicBezTo>
                      <a:pt x="5129" y="47110"/>
                      <a:pt x="1485" y="48001"/>
                      <a:pt x="0" y="52932"/>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4"/>
              <p:cNvSpPr/>
              <p:nvPr/>
            </p:nvSpPr>
            <p:spPr>
              <a:xfrm>
                <a:off x="4889475" y="3970400"/>
                <a:ext cx="320325" cy="1316375"/>
              </a:xfrm>
              <a:custGeom>
                <a:rect b="b" l="l" r="r" t="t"/>
                <a:pathLst>
                  <a:path extrusionOk="0" fill="none" h="52655" w="12813">
                    <a:moveTo>
                      <a:pt x="3624" y="0"/>
                    </a:moveTo>
                    <a:cubicBezTo>
                      <a:pt x="1149" y="5802"/>
                      <a:pt x="1050" y="8713"/>
                      <a:pt x="4594" y="13783"/>
                    </a:cubicBezTo>
                    <a:cubicBezTo>
                      <a:pt x="6733" y="16852"/>
                      <a:pt x="9684" y="19367"/>
                      <a:pt x="11090" y="22912"/>
                    </a:cubicBezTo>
                    <a:cubicBezTo>
                      <a:pt x="12812" y="27268"/>
                      <a:pt x="12397" y="29446"/>
                      <a:pt x="9842" y="32773"/>
                    </a:cubicBezTo>
                    <a:cubicBezTo>
                      <a:pt x="7406" y="35942"/>
                      <a:pt x="8179" y="39070"/>
                      <a:pt x="6317" y="42516"/>
                    </a:cubicBezTo>
                    <a:cubicBezTo>
                      <a:pt x="4179" y="46476"/>
                      <a:pt x="1169" y="47922"/>
                      <a:pt x="0" y="52655"/>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4"/>
              <p:cNvSpPr/>
              <p:nvPr/>
            </p:nvSpPr>
            <p:spPr>
              <a:xfrm>
                <a:off x="4866200" y="4002075"/>
                <a:ext cx="268350" cy="1313425"/>
              </a:xfrm>
              <a:custGeom>
                <a:rect b="b" l="l" r="r" t="t"/>
                <a:pathLst>
                  <a:path extrusionOk="0" fill="none" h="52537" w="10734">
                    <a:moveTo>
                      <a:pt x="3486" y="0"/>
                    </a:moveTo>
                    <a:cubicBezTo>
                      <a:pt x="1327" y="5585"/>
                      <a:pt x="1228" y="8634"/>
                      <a:pt x="4159" y="13743"/>
                    </a:cubicBezTo>
                    <a:cubicBezTo>
                      <a:pt x="5941" y="16872"/>
                      <a:pt x="8397" y="19565"/>
                      <a:pt x="9486" y="23050"/>
                    </a:cubicBezTo>
                    <a:cubicBezTo>
                      <a:pt x="10733" y="27051"/>
                      <a:pt x="10694" y="29367"/>
                      <a:pt x="8298" y="32298"/>
                    </a:cubicBezTo>
                    <a:cubicBezTo>
                      <a:pt x="5902" y="35249"/>
                      <a:pt x="6852" y="38081"/>
                      <a:pt x="5347" y="41566"/>
                    </a:cubicBezTo>
                    <a:cubicBezTo>
                      <a:pt x="3605" y="45665"/>
                      <a:pt x="892" y="47863"/>
                      <a:pt x="0" y="52536"/>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p:nvPr/>
            </p:nvSpPr>
            <p:spPr>
              <a:xfrm>
                <a:off x="4840450" y="4028800"/>
                <a:ext cx="222325" cy="1314925"/>
              </a:xfrm>
              <a:custGeom>
                <a:rect b="b" l="l" r="r" t="t"/>
                <a:pathLst>
                  <a:path extrusionOk="0" fill="none" h="52597" w="8893">
                    <a:moveTo>
                      <a:pt x="3169" y="1"/>
                    </a:moveTo>
                    <a:cubicBezTo>
                      <a:pt x="1328" y="5704"/>
                      <a:pt x="1466" y="8951"/>
                      <a:pt x="4001" y="14219"/>
                    </a:cubicBezTo>
                    <a:cubicBezTo>
                      <a:pt x="5585" y="17486"/>
                      <a:pt x="7585" y="20417"/>
                      <a:pt x="8239" y="24061"/>
                    </a:cubicBezTo>
                    <a:cubicBezTo>
                      <a:pt x="8892" y="27605"/>
                      <a:pt x="8437" y="29209"/>
                      <a:pt x="6872" y="31843"/>
                    </a:cubicBezTo>
                    <a:cubicBezTo>
                      <a:pt x="6357" y="32734"/>
                      <a:pt x="5783" y="32853"/>
                      <a:pt x="5328" y="33942"/>
                    </a:cubicBezTo>
                    <a:cubicBezTo>
                      <a:pt x="4595" y="35804"/>
                      <a:pt x="5209" y="38239"/>
                      <a:pt x="4615" y="40239"/>
                    </a:cubicBezTo>
                    <a:cubicBezTo>
                      <a:pt x="3288" y="44794"/>
                      <a:pt x="694" y="47705"/>
                      <a:pt x="1" y="52596"/>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4"/>
              <p:cNvSpPr/>
              <p:nvPr/>
            </p:nvSpPr>
            <p:spPr>
              <a:xfrm>
                <a:off x="4809275" y="4049100"/>
                <a:ext cx="186150" cy="1321350"/>
              </a:xfrm>
              <a:custGeom>
                <a:rect b="b" l="l" r="r" t="t"/>
                <a:pathLst>
                  <a:path extrusionOk="0" fill="none" h="52854" w="7446">
                    <a:moveTo>
                      <a:pt x="2634" y="1"/>
                    </a:moveTo>
                    <a:cubicBezTo>
                      <a:pt x="1287" y="5446"/>
                      <a:pt x="1525" y="8912"/>
                      <a:pt x="3565" y="14021"/>
                    </a:cubicBezTo>
                    <a:cubicBezTo>
                      <a:pt x="4891" y="17308"/>
                      <a:pt x="6495" y="20358"/>
                      <a:pt x="6990" y="23922"/>
                    </a:cubicBezTo>
                    <a:cubicBezTo>
                      <a:pt x="7446" y="27209"/>
                      <a:pt x="7129" y="28972"/>
                      <a:pt x="5703" y="31407"/>
                    </a:cubicBezTo>
                    <a:cubicBezTo>
                      <a:pt x="4218" y="34001"/>
                      <a:pt x="4535" y="36417"/>
                      <a:pt x="3802" y="39685"/>
                    </a:cubicBezTo>
                    <a:cubicBezTo>
                      <a:pt x="2753" y="44378"/>
                      <a:pt x="515" y="47923"/>
                      <a:pt x="0" y="52853"/>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4"/>
              <p:cNvSpPr/>
              <p:nvPr/>
            </p:nvSpPr>
            <p:spPr>
              <a:xfrm>
                <a:off x="4771650" y="4061975"/>
                <a:ext cx="169825" cy="1333225"/>
              </a:xfrm>
              <a:custGeom>
                <a:rect b="b" l="l" r="r" t="t"/>
                <a:pathLst>
                  <a:path extrusionOk="0" fill="none" h="53329" w="6793">
                    <a:moveTo>
                      <a:pt x="1822" y="0"/>
                    </a:moveTo>
                    <a:cubicBezTo>
                      <a:pt x="634" y="8654"/>
                      <a:pt x="4832" y="14436"/>
                      <a:pt x="6060" y="22655"/>
                    </a:cubicBezTo>
                    <a:cubicBezTo>
                      <a:pt x="6317" y="24437"/>
                      <a:pt x="6792" y="28219"/>
                      <a:pt x="5961" y="29783"/>
                    </a:cubicBezTo>
                    <a:cubicBezTo>
                      <a:pt x="5783" y="30140"/>
                      <a:pt x="4931" y="30793"/>
                      <a:pt x="4852" y="31011"/>
                    </a:cubicBezTo>
                    <a:cubicBezTo>
                      <a:pt x="4713" y="31328"/>
                      <a:pt x="3802" y="32259"/>
                      <a:pt x="3525" y="32813"/>
                    </a:cubicBezTo>
                    <a:cubicBezTo>
                      <a:pt x="2654" y="34615"/>
                      <a:pt x="3386" y="38001"/>
                      <a:pt x="2971" y="40021"/>
                    </a:cubicBezTo>
                    <a:cubicBezTo>
                      <a:pt x="2060" y="44576"/>
                      <a:pt x="376" y="48596"/>
                      <a:pt x="0" y="53329"/>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4"/>
              <p:cNvSpPr/>
              <p:nvPr/>
            </p:nvSpPr>
            <p:spPr>
              <a:xfrm>
                <a:off x="4725600" y="4065450"/>
                <a:ext cx="151025" cy="1351525"/>
              </a:xfrm>
              <a:custGeom>
                <a:rect b="b" l="l" r="r" t="t"/>
                <a:pathLst>
                  <a:path extrusionOk="0" fill="none" h="54061" w="6041">
                    <a:moveTo>
                      <a:pt x="713" y="0"/>
                    </a:moveTo>
                    <a:cubicBezTo>
                      <a:pt x="713" y="8000"/>
                      <a:pt x="4357" y="14416"/>
                      <a:pt x="5525" y="22119"/>
                    </a:cubicBezTo>
                    <a:cubicBezTo>
                      <a:pt x="6040" y="25585"/>
                      <a:pt x="5367" y="28021"/>
                      <a:pt x="4377" y="30635"/>
                    </a:cubicBezTo>
                    <a:cubicBezTo>
                      <a:pt x="4238" y="31011"/>
                      <a:pt x="3367" y="31961"/>
                      <a:pt x="3090" y="32575"/>
                    </a:cubicBezTo>
                    <a:cubicBezTo>
                      <a:pt x="2199" y="34555"/>
                      <a:pt x="2931" y="37922"/>
                      <a:pt x="2555" y="40080"/>
                    </a:cubicBezTo>
                    <a:cubicBezTo>
                      <a:pt x="1763" y="44813"/>
                      <a:pt x="317" y="49189"/>
                      <a:pt x="1" y="54061"/>
                    </a:cubicBezTo>
                  </a:path>
                </a:pathLst>
              </a:custGeom>
              <a:solidFill>
                <a:schemeClr val="dk1"/>
              </a:solidFill>
              <a:ln cap="flat" cmpd="sng" w="2975">
                <a:solidFill>
                  <a:schemeClr val="dk1"/>
                </a:solidFill>
                <a:prstDash val="solid"/>
                <a:miter lim="198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 name="Google Shape;449;p34"/>
            <p:cNvGrpSpPr/>
            <p:nvPr/>
          </p:nvGrpSpPr>
          <p:grpSpPr>
            <a:xfrm>
              <a:off x="7677150" y="549588"/>
              <a:ext cx="451025" cy="450550"/>
              <a:chOff x="2272075" y="2750050"/>
              <a:chExt cx="451025" cy="450550"/>
            </a:xfrm>
          </p:grpSpPr>
          <p:sp>
            <p:nvSpPr>
              <p:cNvPr id="450" name="Google Shape;450;p34"/>
              <p:cNvSpPr/>
              <p:nvPr/>
            </p:nvSpPr>
            <p:spPr>
              <a:xfrm>
                <a:off x="2274550" y="2982850"/>
                <a:ext cx="260425" cy="215275"/>
              </a:xfrm>
              <a:custGeom>
                <a:rect b="b" l="l" r="r" t="t"/>
                <a:pathLst>
                  <a:path extrusionOk="0" h="8611" w="10417">
                    <a:moveTo>
                      <a:pt x="6766" y="1"/>
                    </a:moveTo>
                    <a:cubicBezTo>
                      <a:pt x="6625" y="1"/>
                      <a:pt x="6482" y="12"/>
                      <a:pt x="6338" y="36"/>
                    </a:cubicBezTo>
                    <a:lnTo>
                      <a:pt x="1" y="1065"/>
                    </a:lnTo>
                    <a:lnTo>
                      <a:pt x="21" y="1204"/>
                    </a:lnTo>
                    <a:lnTo>
                      <a:pt x="6357" y="174"/>
                    </a:lnTo>
                    <a:cubicBezTo>
                      <a:pt x="6491" y="153"/>
                      <a:pt x="6623" y="143"/>
                      <a:pt x="6754" y="143"/>
                    </a:cubicBezTo>
                    <a:cubicBezTo>
                      <a:pt x="7981" y="143"/>
                      <a:pt x="9054" y="1038"/>
                      <a:pt x="9268" y="2273"/>
                    </a:cubicBezTo>
                    <a:lnTo>
                      <a:pt x="10278" y="8610"/>
                    </a:lnTo>
                    <a:lnTo>
                      <a:pt x="10417" y="8590"/>
                    </a:lnTo>
                    <a:lnTo>
                      <a:pt x="9387" y="2254"/>
                    </a:lnTo>
                    <a:cubicBezTo>
                      <a:pt x="9191" y="950"/>
                      <a:pt x="8061" y="1"/>
                      <a:pt x="6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4"/>
              <p:cNvSpPr/>
              <p:nvPr/>
            </p:nvSpPr>
            <p:spPr>
              <a:xfrm>
                <a:off x="2460200" y="2752525"/>
                <a:ext cx="260425" cy="214900"/>
              </a:xfrm>
              <a:custGeom>
                <a:rect b="b" l="l" r="r" t="t"/>
                <a:pathLst>
                  <a:path extrusionOk="0" h="8596" w="10417">
                    <a:moveTo>
                      <a:pt x="139" y="1"/>
                    </a:moveTo>
                    <a:lnTo>
                      <a:pt x="1" y="21"/>
                    </a:lnTo>
                    <a:lnTo>
                      <a:pt x="1011" y="6357"/>
                    </a:lnTo>
                    <a:cubicBezTo>
                      <a:pt x="1228" y="7645"/>
                      <a:pt x="2337" y="8595"/>
                      <a:pt x="3644" y="8595"/>
                    </a:cubicBezTo>
                    <a:cubicBezTo>
                      <a:pt x="3803" y="8595"/>
                      <a:pt x="3941" y="8595"/>
                      <a:pt x="4080" y="8575"/>
                    </a:cubicBezTo>
                    <a:lnTo>
                      <a:pt x="10417" y="7546"/>
                    </a:lnTo>
                    <a:lnTo>
                      <a:pt x="10397" y="7407"/>
                    </a:lnTo>
                    <a:lnTo>
                      <a:pt x="4060" y="8437"/>
                    </a:lnTo>
                    <a:cubicBezTo>
                      <a:pt x="3927" y="8458"/>
                      <a:pt x="3794" y="8468"/>
                      <a:pt x="3664" y="8468"/>
                    </a:cubicBezTo>
                    <a:cubicBezTo>
                      <a:pt x="2436" y="8468"/>
                      <a:pt x="1364" y="7573"/>
                      <a:pt x="1149" y="6338"/>
                    </a:cubicBezTo>
                    <a:lnTo>
                      <a:pt x="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4"/>
              <p:cNvSpPr/>
              <p:nvPr/>
            </p:nvSpPr>
            <p:spPr>
              <a:xfrm>
                <a:off x="2364175" y="2999200"/>
                <a:ext cx="317350" cy="159800"/>
              </a:xfrm>
              <a:custGeom>
                <a:rect b="b" l="l" r="r" t="t"/>
                <a:pathLst>
                  <a:path extrusionOk="0" h="6392" w="12694">
                    <a:moveTo>
                      <a:pt x="5925" y="1"/>
                    </a:moveTo>
                    <a:cubicBezTo>
                      <a:pt x="5096" y="1"/>
                      <a:pt x="4277" y="386"/>
                      <a:pt x="3762" y="1104"/>
                    </a:cubicBezTo>
                    <a:lnTo>
                      <a:pt x="0" y="6313"/>
                    </a:lnTo>
                    <a:lnTo>
                      <a:pt x="119" y="6392"/>
                    </a:lnTo>
                    <a:lnTo>
                      <a:pt x="3862" y="1184"/>
                    </a:lnTo>
                    <a:cubicBezTo>
                      <a:pt x="4362" y="504"/>
                      <a:pt x="5137" y="140"/>
                      <a:pt x="5920" y="140"/>
                    </a:cubicBezTo>
                    <a:cubicBezTo>
                      <a:pt x="6436" y="140"/>
                      <a:pt x="6957" y="298"/>
                      <a:pt x="7406" y="629"/>
                    </a:cubicBezTo>
                    <a:lnTo>
                      <a:pt x="12594" y="4372"/>
                    </a:lnTo>
                    <a:lnTo>
                      <a:pt x="12693" y="4273"/>
                    </a:lnTo>
                    <a:lnTo>
                      <a:pt x="7485" y="510"/>
                    </a:lnTo>
                    <a:cubicBezTo>
                      <a:pt x="7015" y="166"/>
                      <a:pt x="6468" y="1"/>
                      <a:pt x="5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4"/>
              <p:cNvSpPr/>
              <p:nvPr/>
            </p:nvSpPr>
            <p:spPr>
              <a:xfrm>
                <a:off x="2314150" y="2791150"/>
                <a:ext cx="316875" cy="159975"/>
              </a:xfrm>
              <a:custGeom>
                <a:rect b="b" l="l" r="r" t="t"/>
                <a:pathLst>
                  <a:path extrusionOk="0" h="6399" w="12675">
                    <a:moveTo>
                      <a:pt x="12576" y="0"/>
                    </a:moveTo>
                    <a:lnTo>
                      <a:pt x="8813" y="5209"/>
                    </a:lnTo>
                    <a:cubicBezTo>
                      <a:pt x="8320" y="5906"/>
                      <a:pt x="7541" y="6275"/>
                      <a:pt x="6749" y="6275"/>
                    </a:cubicBezTo>
                    <a:cubicBezTo>
                      <a:pt x="6237" y="6275"/>
                      <a:pt x="5719" y="6121"/>
                      <a:pt x="5268" y="5803"/>
                    </a:cubicBezTo>
                    <a:lnTo>
                      <a:pt x="80" y="2040"/>
                    </a:lnTo>
                    <a:lnTo>
                      <a:pt x="1" y="2139"/>
                    </a:lnTo>
                    <a:lnTo>
                      <a:pt x="5189" y="5902"/>
                    </a:lnTo>
                    <a:cubicBezTo>
                      <a:pt x="5622" y="6221"/>
                      <a:pt x="6144" y="6398"/>
                      <a:pt x="6670" y="6398"/>
                    </a:cubicBezTo>
                    <a:cubicBezTo>
                      <a:pt x="6698" y="6398"/>
                      <a:pt x="6726" y="6398"/>
                      <a:pt x="6754" y="6397"/>
                    </a:cubicBezTo>
                    <a:cubicBezTo>
                      <a:pt x="6892" y="6397"/>
                      <a:pt x="7051" y="6377"/>
                      <a:pt x="7189" y="6357"/>
                    </a:cubicBezTo>
                    <a:cubicBezTo>
                      <a:pt x="7882" y="6238"/>
                      <a:pt x="8516" y="5862"/>
                      <a:pt x="8932" y="5288"/>
                    </a:cubicBezTo>
                    <a:lnTo>
                      <a:pt x="12675" y="80"/>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4"/>
              <p:cNvSpPr/>
              <p:nvPr/>
            </p:nvSpPr>
            <p:spPr>
              <a:xfrm>
                <a:off x="2308225" y="2998775"/>
                <a:ext cx="314875" cy="165675"/>
              </a:xfrm>
              <a:custGeom>
                <a:rect b="b" l="l" r="r" t="t"/>
                <a:pathLst>
                  <a:path extrusionOk="0" h="6627" w="12595">
                    <a:moveTo>
                      <a:pt x="6822" y="1"/>
                    </a:moveTo>
                    <a:cubicBezTo>
                      <a:pt x="6321" y="1"/>
                      <a:pt x="5815" y="139"/>
                      <a:pt x="5367" y="428"/>
                    </a:cubicBezTo>
                    <a:lnTo>
                      <a:pt x="0" y="3953"/>
                    </a:lnTo>
                    <a:lnTo>
                      <a:pt x="80" y="4072"/>
                    </a:lnTo>
                    <a:lnTo>
                      <a:pt x="5446" y="547"/>
                    </a:lnTo>
                    <a:cubicBezTo>
                      <a:pt x="5872" y="265"/>
                      <a:pt x="6351" y="131"/>
                      <a:pt x="6825" y="131"/>
                    </a:cubicBezTo>
                    <a:cubicBezTo>
                      <a:pt x="7650" y="131"/>
                      <a:pt x="8461" y="538"/>
                      <a:pt x="8951" y="1280"/>
                    </a:cubicBezTo>
                    <a:lnTo>
                      <a:pt x="12476" y="6627"/>
                    </a:lnTo>
                    <a:lnTo>
                      <a:pt x="12595" y="6547"/>
                    </a:lnTo>
                    <a:lnTo>
                      <a:pt x="9070" y="1201"/>
                    </a:lnTo>
                    <a:cubicBezTo>
                      <a:pt x="8554" y="421"/>
                      <a:pt x="7695" y="1"/>
                      <a:pt x="6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4"/>
              <p:cNvSpPr/>
              <p:nvPr/>
            </p:nvSpPr>
            <p:spPr>
              <a:xfrm>
                <a:off x="2372575" y="2786200"/>
                <a:ext cx="314400" cy="165875"/>
              </a:xfrm>
              <a:custGeom>
                <a:rect b="b" l="l" r="r" t="t"/>
                <a:pathLst>
                  <a:path extrusionOk="0" h="6635" w="12576">
                    <a:moveTo>
                      <a:pt x="119" y="0"/>
                    </a:moveTo>
                    <a:lnTo>
                      <a:pt x="1" y="80"/>
                    </a:lnTo>
                    <a:lnTo>
                      <a:pt x="3526" y="5446"/>
                    </a:lnTo>
                    <a:cubicBezTo>
                      <a:pt x="4021" y="6179"/>
                      <a:pt x="4852" y="6634"/>
                      <a:pt x="5763" y="6634"/>
                    </a:cubicBezTo>
                    <a:cubicBezTo>
                      <a:pt x="6278" y="6634"/>
                      <a:pt x="6773" y="6476"/>
                      <a:pt x="7209" y="6199"/>
                    </a:cubicBezTo>
                    <a:lnTo>
                      <a:pt x="12575" y="2674"/>
                    </a:lnTo>
                    <a:lnTo>
                      <a:pt x="12496" y="2555"/>
                    </a:lnTo>
                    <a:lnTo>
                      <a:pt x="7130" y="6080"/>
                    </a:lnTo>
                    <a:cubicBezTo>
                      <a:pt x="6703" y="6362"/>
                      <a:pt x="6224" y="6496"/>
                      <a:pt x="5750" y="6496"/>
                    </a:cubicBezTo>
                    <a:cubicBezTo>
                      <a:pt x="4925" y="6496"/>
                      <a:pt x="4115" y="6089"/>
                      <a:pt x="3625" y="5347"/>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a:off x="2450300" y="2985800"/>
                <a:ext cx="268350" cy="210825"/>
              </a:xfrm>
              <a:custGeom>
                <a:rect b="b" l="l" r="r" t="t"/>
                <a:pathLst>
                  <a:path extrusionOk="0" h="8433" w="10734">
                    <a:moveTo>
                      <a:pt x="3907" y="0"/>
                    </a:moveTo>
                    <a:cubicBezTo>
                      <a:pt x="2670" y="0"/>
                      <a:pt x="1564" y="854"/>
                      <a:pt x="1288" y="2116"/>
                    </a:cubicBezTo>
                    <a:lnTo>
                      <a:pt x="1" y="8393"/>
                    </a:lnTo>
                    <a:lnTo>
                      <a:pt x="139" y="8433"/>
                    </a:lnTo>
                    <a:lnTo>
                      <a:pt x="1426" y="2155"/>
                    </a:lnTo>
                    <a:cubicBezTo>
                      <a:pt x="1685" y="967"/>
                      <a:pt x="2722" y="138"/>
                      <a:pt x="3901" y="138"/>
                    </a:cubicBezTo>
                    <a:cubicBezTo>
                      <a:pt x="4077" y="138"/>
                      <a:pt x="4256" y="156"/>
                      <a:pt x="4436" y="195"/>
                    </a:cubicBezTo>
                    <a:lnTo>
                      <a:pt x="10714" y="1482"/>
                    </a:lnTo>
                    <a:lnTo>
                      <a:pt x="10734" y="1343"/>
                    </a:lnTo>
                    <a:lnTo>
                      <a:pt x="4456" y="56"/>
                    </a:lnTo>
                    <a:cubicBezTo>
                      <a:pt x="4272" y="18"/>
                      <a:pt x="408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a:off x="2276525" y="2754025"/>
                <a:ext cx="268350" cy="211400"/>
              </a:xfrm>
              <a:custGeom>
                <a:rect b="b" l="l" r="r" t="t"/>
                <a:pathLst>
                  <a:path extrusionOk="0" h="8456" w="10734">
                    <a:moveTo>
                      <a:pt x="10595" y="0"/>
                    </a:moveTo>
                    <a:lnTo>
                      <a:pt x="9308" y="6297"/>
                    </a:lnTo>
                    <a:cubicBezTo>
                      <a:pt x="9048" y="7493"/>
                      <a:pt x="8000" y="8309"/>
                      <a:pt x="6827" y="8309"/>
                    </a:cubicBezTo>
                    <a:cubicBezTo>
                      <a:pt x="6659" y="8309"/>
                      <a:pt x="6489" y="8293"/>
                      <a:pt x="6318" y="8258"/>
                    </a:cubicBezTo>
                    <a:lnTo>
                      <a:pt x="41" y="6951"/>
                    </a:lnTo>
                    <a:lnTo>
                      <a:pt x="1" y="7090"/>
                    </a:lnTo>
                    <a:lnTo>
                      <a:pt x="6278" y="8397"/>
                    </a:lnTo>
                    <a:cubicBezTo>
                      <a:pt x="6457" y="8436"/>
                      <a:pt x="6635" y="8456"/>
                      <a:pt x="6833" y="8456"/>
                    </a:cubicBezTo>
                    <a:cubicBezTo>
                      <a:pt x="8100" y="8456"/>
                      <a:pt x="9189" y="7565"/>
                      <a:pt x="9447" y="6317"/>
                    </a:cubicBezTo>
                    <a:lnTo>
                      <a:pt x="10734" y="40"/>
                    </a:lnTo>
                    <a:lnTo>
                      <a:pt x="10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4"/>
              <p:cNvSpPr/>
              <p:nvPr/>
            </p:nvSpPr>
            <p:spPr>
              <a:xfrm>
                <a:off x="2286450" y="2992350"/>
                <a:ext cx="292600" cy="194375"/>
              </a:xfrm>
              <a:custGeom>
                <a:rect b="b" l="l" r="r" t="t"/>
                <a:pathLst>
                  <a:path extrusionOk="0" h="7775" w="11704">
                    <a:moveTo>
                      <a:pt x="6921" y="1"/>
                    </a:moveTo>
                    <a:cubicBezTo>
                      <a:pt x="6609" y="1"/>
                      <a:pt x="6291" y="55"/>
                      <a:pt x="5980" y="171"/>
                    </a:cubicBezTo>
                    <a:lnTo>
                      <a:pt x="0" y="2448"/>
                    </a:lnTo>
                    <a:lnTo>
                      <a:pt x="40" y="2586"/>
                    </a:lnTo>
                    <a:lnTo>
                      <a:pt x="6040" y="309"/>
                    </a:lnTo>
                    <a:cubicBezTo>
                      <a:pt x="6336" y="197"/>
                      <a:pt x="6640" y="144"/>
                      <a:pt x="6939" y="144"/>
                    </a:cubicBezTo>
                    <a:cubicBezTo>
                      <a:pt x="7961" y="144"/>
                      <a:pt x="8924" y="764"/>
                      <a:pt x="9307" y="1775"/>
                    </a:cubicBezTo>
                    <a:lnTo>
                      <a:pt x="11584" y="7775"/>
                    </a:lnTo>
                    <a:lnTo>
                      <a:pt x="11703" y="7715"/>
                    </a:lnTo>
                    <a:lnTo>
                      <a:pt x="9426" y="1735"/>
                    </a:lnTo>
                    <a:cubicBezTo>
                      <a:pt x="9026" y="659"/>
                      <a:pt x="8006" y="1"/>
                      <a:pt x="6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4"/>
              <p:cNvSpPr/>
              <p:nvPr/>
            </p:nvSpPr>
            <p:spPr>
              <a:xfrm>
                <a:off x="2416150" y="2763925"/>
                <a:ext cx="292600" cy="194575"/>
              </a:xfrm>
              <a:custGeom>
                <a:rect b="b" l="l" r="r" t="t"/>
                <a:pathLst>
                  <a:path extrusionOk="0" h="7783" w="11704">
                    <a:moveTo>
                      <a:pt x="119" y="0"/>
                    </a:moveTo>
                    <a:lnTo>
                      <a:pt x="0" y="60"/>
                    </a:lnTo>
                    <a:lnTo>
                      <a:pt x="2278" y="6040"/>
                    </a:lnTo>
                    <a:cubicBezTo>
                      <a:pt x="2674" y="7090"/>
                      <a:pt x="3664" y="7783"/>
                      <a:pt x="4773" y="7783"/>
                    </a:cubicBezTo>
                    <a:cubicBezTo>
                      <a:pt x="5090" y="7783"/>
                      <a:pt x="5406" y="7723"/>
                      <a:pt x="5723" y="7604"/>
                    </a:cubicBezTo>
                    <a:lnTo>
                      <a:pt x="11704" y="5327"/>
                    </a:lnTo>
                    <a:lnTo>
                      <a:pt x="11664" y="5189"/>
                    </a:lnTo>
                    <a:lnTo>
                      <a:pt x="5664" y="7466"/>
                    </a:lnTo>
                    <a:cubicBezTo>
                      <a:pt x="5368" y="7578"/>
                      <a:pt x="5063" y="7631"/>
                      <a:pt x="4764" y="7631"/>
                    </a:cubicBezTo>
                    <a:cubicBezTo>
                      <a:pt x="3743" y="7631"/>
                      <a:pt x="2779" y="7011"/>
                      <a:pt x="2396" y="6000"/>
                    </a:cubicBezTo>
                    <a:lnTo>
                      <a:pt x="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4"/>
              <p:cNvSpPr/>
              <p:nvPr/>
            </p:nvSpPr>
            <p:spPr>
              <a:xfrm>
                <a:off x="2403775" y="2994500"/>
                <a:ext cx="300525" cy="187275"/>
              </a:xfrm>
              <a:custGeom>
                <a:rect b="b" l="l" r="r" t="t"/>
                <a:pathLst>
                  <a:path extrusionOk="0" h="7491" w="12021">
                    <a:moveTo>
                      <a:pt x="5050" y="1"/>
                    </a:moveTo>
                    <a:cubicBezTo>
                      <a:pt x="4035" y="1"/>
                      <a:pt x="3069" y="583"/>
                      <a:pt x="2634" y="1570"/>
                    </a:cubicBezTo>
                    <a:lnTo>
                      <a:pt x="0" y="7431"/>
                    </a:lnTo>
                    <a:lnTo>
                      <a:pt x="119" y="7491"/>
                    </a:lnTo>
                    <a:lnTo>
                      <a:pt x="2753" y="1629"/>
                    </a:lnTo>
                    <a:cubicBezTo>
                      <a:pt x="3176" y="696"/>
                      <a:pt x="4092" y="139"/>
                      <a:pt x="5060" y="139"/>
                    </a:cubicBezTo>
                    <a:cubicBezTo>
                      <a:pt x="5406" y="139"/>
                      <a:pt x="5760" y="210"/>
                      <a:pt x="6099" y="362"/>
                    </a:cubicBezTo>
                    <a:lnTo>
                      <a:pt x="11961" y="2995"/>
                    </a:lnTo>
                    <a:lnTo>
                      <a:pt x="12020" y="2857"/>
                    </a:lnTo>
                    <a:lnTo>
                      <a:pt x="6159" y="243"/>
                    </a:lnTo>
                    <a:cubicBezTo>
                      <a:pt x="5798" y="79"/>
                      <a:pt x="5421"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4"/>
              <p:cNvSpPr/>
              <p:nvPr/>
            </p:nvSpPr>
            <p:spPr>
              <a:xfrm>
                <a:off x="2336925" y="3000675"/>
                <a:ext cx="321325" cy="135050"/>
              </a:xfrm>
              <a:custGeom>
                <a:rect b="b" l="l" r="r" t="t"/>
                <a:pathLst>
                  <a:path extrusionOk="0" h="5402" w="12853">
                    <a:moveTo>
                      <a:pt x="6427" y="1"/>
                    </a:moveTo>
                    <a:cubicBezTo>
                      <a:pt x="5744" y="1"/>
                      <a:pt x="5060" y="263"/>
                      <a:pt x="4536" y="788"/>
                    </a:cubicBezTo>
                    <a:lnTo>
                      <a:pt x="1" y="5303"/>
                    </a:lnTo>
                    <a:lnTo>
                      <a:pt x="100" y="5402"/>
                    </a:lnTo>
                    <a:lnTo>
                      <a:pt x="4635" y="867"/>
                    </a:lnTo>
                    <a:cubicBezTo>
                      <a:pt x="5130" y="372"/>
                      <a:pt x="5778" y="125"/>
                      <a:pt x="6427" y="125"/>
                    </a:cubicBezTo>
                    <a:cubicBezTo>
                      <a:pt x="7075" y="125"/>
                      <a:pt x="7724" y="372"/>
                      <a:pt x="8219" y="867"/>
                    </a:cubicBezTo>
                    <a:lnTo>
                      <a:pt x="12754" y="5402"/>
                    </a:lnTo>
                    <a:lnTo>
                      <a:pt x="12853" y="5323"/>
                    </a:lnTo>
                    <a:lnTo>
                      <a:pt x="8318" y="788"/>
                    </a:lnTo>
                    <a:cubicBezTo>
                      <a:pt x="7793" y="263"/>
                      <a:pt x="7110" y="1"/>
                      <a:pt x="6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4"/>
              <p:cNvSpPr/>
              <p:nvPr/>
            </p:nvSpPr>
            <p:spPr>
              <a:xfrm>
                <a:off x="2336925" y="2814900"/>
                <a:ext cx="321325" cy="135200"/>
              </a:xfrm>
              <a:custGeom>
                <a:rect b="b" l="l" r="r" t="t"/>
                <a:pathLst>
                  <a:path extrusionOk="0" h="5408" w="12853">
                    <a:moveTo>
                      <a:pt x="100" y="1"/>
                    </a:moveTo>
                    <a:lnTo>
                      <a:pt x="1" y="100"/>
                    </a:lnTo>
                    <a:lnTo>
                      <a:pt x="4536" y="4615"/>
                    </a:lnTo>
                    <a:cubicBezTo>
                      <a:pt x="5031" y="5130"/>
                      <a:pt x="5724" y="5407"/>
                      <a:pt x="6437" y="5407"/>
                    </a:cubicBezTo>
                    <a:cubicBezTo>
                      <a:pt x="7130" y="5407"/>
                      <a:pt x="7823" y="5130"/>
                      <a:pt x="8318" y="4635"/>
                    </a:cubicBezTo>
                    <a:lnTo>
                      <a:pt x="12853" y="100"/>
                    </a:lnTo>
                    <a:lnTo>
                      <a:pt x="12754" y="1"/>
                    </a:lnTo>
                    <a:lnTo>
                      <a:pt x="8219" y="4536"/>
                    </a:lnTo>
                    <a:cubicBezTo>
                      <a:pt x="7724" y="5021"/>
                      <a:pt x="7075" y="5264"/>
                      <a:pt x="6427" y="5264"/>
                    </a:cubicBezTo>
                    <a:cubicBezTo>
                      <a:pt x="5778" y="5264"/>
                      <a:pt x="5130" y="5021"/>
                      <a:pt x="4635" y="4536"/>
                    </a:cubicBez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4"/>
              <p:cNvSpPr/>
              <p:nvPr/>
            </p:nvSpPr>
            <p:spPr>
              <a:xfrm>
                <a:off x="2495850" y="2973325"/>
                <a:ext cx="227250" cy="227275"/>
              </a:xfrm>
              <a:custGeom>
                <a:rect b="b" l="l" r="r" t="t"/>
                <a:pathLst>
                  <a:path extrusionOk="0" h="9091" w="9090">
                    <a:moveTo>
                      <a:pt x="2674" y="1"/>
                    </a:moveTo>
                    <a:cubicBezTo>
                      <a:pt x="1208" y="21"/>
                      <a:pt x="0" y="1209"/>
                      <a:pt x="0" y="2674"/>
                    </a:cubicBezTo>
                    <a:lnTo>
                      <a:pt x="0" y="9090"/>
                    </a:lnTo>
                    <a:lnTo>
                      <a:pt x="139" y="9090"/>
                    </a:lnTo>
                    <a:lnTo>
                      <a:pt x="139" y="2674"/>
                    </a:lnTo>
                    <a:cubicBezTo>
                      <a:pt x="139" y="1288"/>
                      <a:pt x="1268" y="139"/>
                      <a:pt x="2674" y="139"/>
                    </a:cubicBezTo>
                    <a:lnTo>
                      <a:pt x="9090" y="139"/>
                    </a:ln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4"/>
              <p:cNvSpPr/>
              <p:nvPr/>
            </p:nvSpPr>
            <p:spPr>
              <a:xfrm>
                <a:off x="2272075" y="2750050"/>
                <a:ext cx="227275" cy="226775"/>
              </a:xfrm>
              <a:custGeom>
                <a:rect b="b" l="l" r="r" t="t"/>
                <a:pathLst>
                  <a:path extrusionOk="0" h="9071" w="9091">
                    <a:moveTo>
                      <a:pt x="8951" y="1"/>
                    </a:moveTo>
                    <a:lnTo>
                      <a:pt x="8951" y="6397"/>
                    </a:lnTo>
                    <a:cubicBezTo>
                      <a:pt x="8951" y="7803"/>
                      <a:pt x="7803" y="8932"/>
                      <a:pt x="6417" y="8932"/>
                    </a:cubicBezTo>
                    <a:lnTo>
                      <a:pt x="1" y="8932"/>
                    </a:lnTo>
                    <a:lnTo>
                      <a:pt x="1" y="9070"/>
                    </a:lnTo>
                    <a:lnTo>
                      <a:pt x="6417" y="9070"/>
                    </a:lnTo>
                    <a:cubicBezTo>
                      <a:pt x="7882" y="9070"/>
                      <a:pt x="9090" y="7882"/>
                      <a:pt x="9090" y="6397"/>
                    </a:cubicBezTo>
                    <a:lnTo>
                      <a:pt x="9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4"/>
              <p:cNvSpPr/>
              <p:nvPr/>
            </p:nvSpPr>
            <p:spPr>
              <a:xfrm>
                <a:off x="2291400" y="2768875"/>
                <a:ext cx="300525" cy="187150"/>
              </a:xfrm>
              <a:custGeom>
                <a:rect b="b" l="l" r="r" t="t"/>
                <a:pathLst>
                  <a:path extrusionOk="0" h="7486" w="12021">
                    <a:moveTo>
                      <a:pt x="11882" y="0"/>
                    </a:moveTo>
                    <a:lnTo>
                      <a:pt x="9248" y="5842"/>
                    </a:lnTo>
                    <a:cubicBezTo>
                      <a:pt x="8825" y="6791"/>
                      <a:pt x="7907" y="7352"/>
                      <a:pt x="6938" y="7352"/>
                    </a:cubicBezTo>
                    <a:cubicBezTo>
                      <a:pt x="6592" y="7352"/>
                      <a:pt x="6240" y="7280"/>
                      <a:pt x="5901" y="7129"/>
                    </a:cubicBezTo>
                    <a:lnTo>
                      <a:pt x="59" y="4496"/>
                    </a:lnTo>
                    <a:lnTo>
                      <a:pt x="0" y="4634"/>
                    </a:lnTo>
                    <a:lnTo>
                      <a:pt x="5842" y="7248"/>
                    </a:lnTo>
                    <a:cubicBezTo>
                      <a:pt x="6198" y="7406"/>
                      <a:pt x="6555" y="7486"/>
                      <a:pt x="6951" y="7486"/>
                    </a:cubicBezTo>
                    <a:cubicBezTo>
                      <a:pt x="8000" y="7486"/>
                      <a:pt x="8951" y="6872"/>
                      <a:pt x="9386" y="5902"/>
                    </a:cubicBezTo>
                    <a:lnTo>
                      <a:pt x="12020" y="60"/>
                    </a:lnTo>
                    <a:lnTo>
                      <a:pt x="11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5"/>
          <p:cNvSpPr txBox="1"/>
          <p:nvPr>
            <p:ph idx="1" type="subTitle"/>
          </p:nvPr>
        </p:nvSpPr>
        <p:spPr>
          <a:xfrm>
            <a:off x="595650" y="2953663"/>
            <a:ext cx="2467200" cy="8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Find factors that contribute to petition growth/signatures</a:t>
            </a:r>
            <a:endParaRPr/>
          </a:p>
        </p:txBody>
      </p:sp>
      <p:sp>
        <p:nvSpPr>
          <p:cNvPr id="471" name="Google Shape;471;p35"/>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Tasks</a:t>
            </a:r>
            <a:endParaRPr/>
          </a:p>
        </p:txBody>
      </p:sp>
      <p:sp>
        <p:nvSpPr>
          <p:cNvPr id="472" name="Google Shape;472;p35"/>
          <p:cNvSpPr txBox="1"/>
          <p:nvPr>
            <p:ph idx="2" type="title"/>
          </p:nvPr>
        </p:nvSpPr>
        <p:spPr>
          <a:xfrm>
            <a:off x="469350" y="2485675"/>
            <a:ext cx="27198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Analyze Petitions</a:t>
            </a:r>
            <a:endParaRPr/>
          </a:p>
        </p:txBody>
      </p:sp>
      <p:sp>
        <p:nvSpPr>
          <p:cNvPr id="473" name="Google Shape;473;p35"/>
          <p:cNvSpPr txBox="1"/>
          <p:nvPr>
            <p:ph idx="3" type="subTitle"/>
          </p:nvPr>
        </p:nvSpPr>
        <p:spPr>
          <a:xfrm>
            <a:off x="3219750" y="2953663"/>
            <a:ext cx="2467200" cy="8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features to build a model that can predict a petition’s # of signatures </a:t>
            </a:r>
            <a:endParaRPr/>
          </a:p>
        </p:txBody>
      </p:sp>
      <p:sp>
        <p:nvSpPr>
          <p:cNvPr id="474" name="Google Shape;474;p35"/>
          <p:cNvSpPr txBox="1"/>
          <p:nvPr>
            <p:ph idx="4" type="title"/>
          </p:nvPr>
        </p:nvSpPr>
        <p:spPr>
          <a:xfrm>
            <a:off x="3219750" y="2485663"/>
            <a:ext cx="24672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 Success</a:t>
            </a:r>
            <a:endParaRPr/>
          </a:p>
        </p:txBody>
      </p:sp>
      <p:sp>
        <p:nvSpPr>
          <p:cNvPr id="475" name="Google Shape;475;p35"/>
          <p:cNvSpPr txBox="1"/>
          <p:nvPr>
            <p:ph idx="5" type="subTitle"/>
          </p:nvPr>
        </p:nvSpPr>
        <p:spPr>
          <a:xfrm>
            <a:off x="5901750" y="2953675"/>
            <a:ext cx="2558100" cy="8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Investigate patterns in harmful/spam petitions to improve content regulation</a:t>
            </a:r>
            <a:endParaRPr/>
          </a:p>
        </p:txBody>
      </p:sp>
      <p:sp>
        <p:nvSpPr>
          <p:cNvPr id="476" name="Google Shape;476;p35"/>
          <p:cNvSpPr txBox="1"/>
          <p:nvPr>
            <p:ph idx="6" type="title"/>
          </p:nvPr>
        </p:nvSpPr>
        <p:spPr>
          <a:xfrm>
            <a:off x="5686950" y="2539875"/>
            <a:ext cx="2987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Examine Harmful Data</a:t>
            </a:r>
            <a:endParaRPr sz="2000"/>
          </a:p>
        </p:txBody>
      </p:sp>
      <p:sp>
        <p:nvSpPr>
          <p:cNvPr id="477" name="Google Shape;477;p35"/>
          <p:cNvSpPr/>
          <p:nvPr/>
        </p:nvSpPr>
        <p:spPr>
          <a:xfrm>
            <a:off x="1395750" y="1591302"/>
            <a:ext cx="867000" cy="8670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5"/>
          <p:cNvSpPr/>
          <p:nvPr/>
        </p:nvSpPr>
        <p:spPr>
          <a:xfrm>
            <a:off x="4019850" y="1591302"/>
            <a:ext cx="867000" cy="8670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5"/>
          <p:cNvSpPr/>
          <p:nvPr/>
        </p:nvSpPr>
        <p:spPr>
          <a:xfrm>
            <a:off x="6643950" y="1591302"/>
            <a:ext cx="867000" cy="867000"/>
          </a:xfrm>
          <a:prstGeom prst="ellipse">
            <a:avLst/>
          </a:prstGeom>
          <a:gradFill>
            <a:gsLst>
              <a:gs pos="0">
                <a:srgbClr val="FE3535"/>
              </a:gs>
              <a:gs pos="100000">
                <a:srgbClr val="A9070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 name="Google Shape;480;p35"/>
          <p:cNvGrpSpPr/>
          <p:nvPr/>
        </p:nvGrpSpPr>
        <p:grpSpPr>
          <a:xfrm>
            <a:off x="4222638" y="1794952"/>
            <a:ext cx="461425" cy="459700"/>
            <a:chOff x="3313588" y="2513375"/>
            <a:chExt cx="461425" cy="459700"/>
          </a:xfrm>
        </p:grpSpPr>
        <p:sp>
          <p:nvSpPr>
            <p:cNvPr id="481" name="Google Shape;481;p35"/>
            <p:cNvSpPr/>
            <p:nvPr/>
          </p:nvSpPr>
          <p:spPr>
            <a:xfrm>
              <a:off x="3314438" y="2513375"/>
              <a:ext cx="459725" cy="459700"/>
            </a:xfrm>
            <a:custGeom>
              <a:rect b="b" l="l" r="r" t="t"/>
              <a:pathLst>
                <a:path extrusionOk="0" h="18388" w="18389">
                  <a:moveTo>
                    <a:pt x="2517" y="0"/>
                  </a:moveTo>
                  <a:cubicBezTo>
                    <a:pt x="2414" y="0"/>
                    <a:pt x="2327" y="69"/>
                    <a:pt x="2276" y="155"/>
                  </a:cubicBezTo>
                  <a:lnTo>
                    <a:pt x="1190" y="2327"/>
                  </a:lnTo>
                  <a:cubicBezTo>
                    <a:pt x="1156" y="2413"/>
                    <a:pt x="1156" y="2516"/>
                    <a:pt x="1207" y="2585"/>
                  </a:cubicBezTo>
                  <a:cubicBezTo>
                    <a:pt x="1259" y="2671"/>
                    <a:pt x="1345" y="2723"/>
                    <a:pt x="1431" y="2723"/>
                  </a:cubicBezTo>
                  <a:lnTo>
                    <a:pt x="2258" y="2723"/>
                  </a:lnTo>
                  <a:lnTo>
                    <a:pt x="2258" y="8927"/>
                  </a:lnTo>
                  <a:lnTo>
                    <a:pt x="277" y="8927"/>
                  </a:lnTo>
                  <a:cubicBezTo>
                    <a:pt x="122" y="8927"/>
                    <a:pt x="1" y="9047"/>
                    <a:pt x="1" y="9202"/>
                  </a:cubicBezTo>
                  <a:cubicBezTo>
                    <a:pt x="1" y="9340"/>
                    <a:pt x="122" y="9461"/>
                    <a:pt x="277" y="9461"/>
                  </a:cubicBezTo>
                  <a:lnTo>
                    <a:pt x="2258" y="9461"/>
                  </a:lnTo>
                  <a:lnTo>
                    <a:pt x="2258" y="18112"/>
                  </a:lnTo>
                  <a:cubicBezTo>
                    <a:pt x="2258" y="18267"/>
                    <a:pt x="2379" y="18387"/>
                    <a:pt x="2517" y="18387"/>
                  </a:cubicBezTo>
                  <a:cubicBezTo>
                    <a:pt x="2672" y="18387"/>
                    <a:pt x="2793" y="18267"/>
                    <a:pt x="2793" y="18112"/>
                  </a:cubicBezTo>
                  <a:lnTo>
                    <a:pt x="2793" y="9461"/>
                  </a:lnTo>
                  <a:lnTo>
                    <a:pt x="4464" y="9461"/>
                  </a:lnTo>
                  <a:cubicBezTo>
                    <a:pt x="4395" y="9582"/>
                    <a:pt x="4344" y="9719"/>
                    <a:pt x="4292" y="9840"/>
                  </a:cubicBezTo>
                  <a:cubicBezTo>
                    <a:pt x="3620" y="11443"/>
                    <a:pt x="3275" y="13166"/>
                    <a:pt x="3275" y="14924"/>
                  </a:cubicBezTo>
                  <a:cubicBezTo>
                    <a:pt x="3275" y="15079"/>
                    <a:pt x="3396" y="15199"/>
                    <a:pt x="3534" y="15199"/>
                  </a:cubicBezTo>
                  <a:cubicBezTo>
                    <a:pt x="3689" y="15199"/>
                    <a:pt x="3809" y="15079"/>
                    <a:pt x="3809" y="14924"/>
                  </a:cubicBezTo>
                  <a:cubicBezTo>
                    <a:pt x="3809" y="13097"/>
                    <a:pt x="4206" y="11374"/>
                    <a:pt x="4895" y="9806"/>
                  </a:cubicBezTo>
                  <a:cubicBezTo>
                    <a:pt x="5498" y="10857"/>
                    <a:pt x="6222" y="11839"/>
                    <a:pt x="7101" y="12701"/>
                  </a:cubicBezTo>
                  <a:cubicBezTo>
                    <a:pt x="8290" y="13907"/>
                    <a:pt x="9703" y="14855"/>
                    <a:pt x="11254" y="15510"/>
                  </a:cubicBezTo>
                  <a:cubicBezTo>
                    <a:pt x="12856" y="16199"/>
                    <a:pt x="14580" y="16543"/>
                    <a:pt x="16337" y="16543"/>
                  </a:cubicBezTo>
                  <a:cubicBezTo>
                    <a:pt x="16493" y="16543"/>
                    <a:pt x="16613" y="16423"/>
                    <a:pt x="16613" y="16268"/>
                  </a:cubicBezTo>
                  <a:cubicBezTo>
                    <a:pt x="16613" y="16113"/>
                    <a:pt x="16493" y="15992"/>
                    <a:pt x="16337" y="15992"/>
                  </a:cubicBezTo>
                  <a:cubicBezTo>
                    <a:pt x="11598" y="15992"/>
                    <a:pt x="7463" y="13355"/>
                    <a:pt x="5343" y="9461"/>
                  </a:cubicBezTo>
                  <a:lnTo>
                    <a:pt x="15665" y="9461"/>
                  </a:lnTo>
                  <a:lnTo>
                    <a:pt x="15665" y="10288"/>
                  </a:lnTo>
                  <a:cubicBezTo>
                    <a:pt x="15665" y="10374"/>
                    <a:pt x="15717" y="10460"/>
                    <a:pt x="15803" y="10512"/>
                  </a:cubicBezTo>
                  <a:cubicBezTo>
                    <a:pt x="15838" y="10547"/>
                    <a:pt x="15889" y="10547"/>
                    <a:pt x="15941" y="10547"/>
                  </a:cubicBezTo>
                  <a:cubicBezTo>
                    <a:pt x="15976" y="10547"/>
                    <a:pt x="16027" y="10547"/>
                    <a:pt x="16062" y="10529"/>
                  </a:cubicBezTo>
                  <a:lnTo>
                    <a:pt x="16493" y="10305"/>
                  </a:lnTo>
                  <a:cubicBezTo>
                    <a:pt x="16630" y="10236"/>
                    <a:pt x="16682" y="10081"/>
                    <a:pt x="16613" y="9943"/>
                  </a:cubicBezTo>
                  <a:cubicBezTo>
                    <a:pt x="16562" y="9854"/>
                    <a:pt x="16464" y="9803"/>
                    <a:pt x="16361" y="9803"/>
                  </a:cubicBezTo>
                  <a:cubicBezTo>
                    <a:pt x="16325" y="9803"/>
                    <a:pt x="16287" y="9809"/>
                    <a:pt x="16251" y="9823"/>
                  </a:cubicBezTo>
                  <a:lnTo>
                    <a:pt x="16217" y="9857"/>
                  </a:lnTo>
                  <a:lnTo>
                    <a:pt x="16217" y="8548"/>
                  </a:lnTo>
                  <a:lnTo>
                    <a:pt x="17509" y="9202"/>
                  </a:lnTo>
                  <a:lnTo>
                    <a:pt x="17389" y="9254"/>
                  </a:lnTo>
                  <a:cubicBezTo>
                    <a:pt x="17251" y="9323"/>
                    <a:pt x="17199" y="9495"/>
                    <a:pt x="17268" y="9616"/>
                  </a:cubicBezTo>
                  <a:cubicBezTo>
                    <a:pt x="17316" y="9713"/>
                    <a:pt x="17407" y="9767"/>
                    <a:pt x="17505" y="9767"/>
                  </a:cubicBezTo>
                  <a:cubicBezTo>
                    <a:pt x="17546" y="9767"/>
                    <a:pt x="17589" y="9757"/>
                    <a:pt x="17630" y="9737"/>
                  </a:cubicBezTo>
                  <a:lnTo>
                    <a:pt x="18233" y="9444"/>
                  </a:lnTo>
                  <a:cubicBezTo>
                    <a:pt x="18336" y="9392"/>
                    <a:pt x="18388" y="9306"/>
                    <a:pt x="18388" y="9202"/>
                  </a:cubicBezTo>
                  <a:cubicBezTo>
                    <a:pt x="18388" y="9099"/>
                    <a:pt x="18336" y="8996"/>
                    <a:pt x="18233" y="8961"/>
                  </a:cubicBezTo>
                  <a:lnTo>
                    <a:pt x="16062" y="7876"/>
                  </a:lnTo>
                  <a:cubicBezTo>
                    <a:pt x="16019" y="7850"/>
                    <a:pt x="15971" y="7837"/>
                    <a:pt x="15926" y="7837"/>
                  </a:cubicBezTo>
                  <a:cubicBezTo>
                    <a:pt x="15881" y="7837"/>
                    <a:pt x="15838" y="7850"/>
                    <a:pt x="15803" y="7876"/>
                  </a:cubicBezTo>
                  <a:cubicBezTo>
                    <a:pt x="15717" y="7927"/>
                    <a:pt x="15665" y="8013"/>
                    <a:pt x="15665" y="8117"/>
                  </a:cubicBezTo>
                  <a:lnTo>
                    <a:pt x="15665" y="8927"/>
                  </a:lnTo>
                  <a:lnTo>
                    <a:pt x="5343" y="8927"/>
                  </a:lnTo>
                  <a:cubicBezTo>
                    <a:pt x="7463" y="5032"/>
                    <a:pt x="11598" y="2396"/>
                    <a:pt x="16337" y="2396"/>
                  </a:cubicBezTo>
                  <a:cubicBezTo>
                    <a:pt x="16493" y="2396"/>
                    <a:pt x="16613" y="2275"/>
                    <a:pt x="16613" y="2120"/>
                  </a:cubicBezTo>
                  <a:cubicBezTo>
                    <a:pt x="16613" y="1982"/>
                    <a:pt x="16493" y="1861"/>
                    <a:pt x="16337" y="1861"/>
                  </a:cubicBezTo>
                  <a:cubicBezTo>
                    <a:pt x="14580" y="1861"/>
                    <a:pt x="12856" y="2206"/>
                    <a:pt x="11254" y="2878"/>
                  </a:cubicBezTo>
                  <a:cubicBezTo>
                    <a:pt x="9703" y="3533"/>
                    <a:pt x="8290" y="4481"/>
                    <a:pt x="7101" y="5687"/>
                  </a:cubicBezTo>
                  <a:cubicBezTo>
                    <a:pt x="6222" y="6549"/>
                    <a:pt x="5498" y="7531"/>
                    <a:pt x="4895" y="8599"/>
                  </a:cubicBezTo>
                  <a:cubicBezTo>
                    <a:pt x="4206" y="7031"/>
                    <a:pt x="3809" y="5291"/>
                    <a:pt x="3809" y="3464"/>
                  </a:cubicBezTo>
                  <a:cubicBezTo>
                    <a:pt x="3809" y="3309"/>
                    <a:pt x="3689" y="3188"/>
                    <a:pt x="3534" y="3188"/>
                  </a:cubicBezTo>
                  <a:cubicBezTo>
                    <a:pt x="3396" y="3188"/>
                    <a:pt x="3275" y="3309"/>
                    <a:pt x="3275" y="3464"/>
                  </a:cubicBezTo>
                  <a:cubicBezTo>
                    <a:pt x="3275" y="5239"/>
                    <a:pt x="3620" y="6945"/>
                    <a:pt x="4292" y="8548"/>
                  </a:cubicBezTo>
                  <a:cubicBezTo>
                    <a:pt x="4344" y="8685"/>
                    <a:pt x="4395" y="8806"/>
                    <a:pt x="4464" y="8927"/>
                  </a:cubicBezTo>
                  <a:lnTo>
                    <a:pt x="2793" y="8927"/>
                  </a:lnTo>
                  <a:lnTo>
                    <a:pt x="2793" y="2723"/>
                  </a:lnTo>
                  <a:lnTo>
                    <a:pt x="3603" y="2723"/>
                  </a:lnTo>
                  <a:cubicBezTo>
                    <a:pt x="3706" y="2723"/>
                    <a:pt x="3792" y="2671"/>
                    <a:pt x="3844" y="2585"/>
                  </a:cubicBezTo>
                  <a:cubicBezTo>
                    <a:pt x="3896" y="2516"/>
                    <a:pt x="3896" y="2413"/>
                    <a:pt x="3844" y="2327"/>
                  </a:cubicBezTo>
                  <a:lnTo>
                    <a:pt x="3585" y="1810"/>
                  </a:lnTo>
                  <a:cubicBezTo>
                    <a:pt x="3549" y="1713"/>
                    <a:pt x="3453" y="1659"/>
                    <a:pt x="3352" y="1659"/>
                  </a:cubicBezTo>
                  <a:cubicBezTo>
                    <a:pt x="3309" y="1659"/>
                    <a:pt x="3265" y="1668"/>
                    <a:pt x="3223" y="1689"/>
                  </a:cubicBezTo>
                  <a:cubicBezTo>
                    <a:pt x="3103" y="1758"/>
                    <a:pt x="3051" y="1913"/>
                    <a:pt x="3103" y="2051"/>
                  </a:cubicBezTo>
                  <a:lnTo>
                    <a:pt x="3172" y="2189"/>
                  </a:lnTo>
                  <a:lnTo>
                    <a:pt x="1862" y="2189"/>
                  </a:lnTo>
                  <a:lnTo>
                    <a:pt x="2517" y="879"/>
                  </a:lnTo>
                  <a:lnTo>
                    <a:pt x="2551" y="914"/>
                  </a:lnTo>
                  <a:cubicBezTo>
                    <a:pt x="2588" y="1010"/>
                    <a:pt x="2683" y="1065"/>
                    <a:pt x="2785" y="1065"/>
                  </a:cubicBezTo>
                  <a:cubicBezTo>
                    <a:pt x="2828" y="1065"/>
                    <a:pt x="2872" y="1055"/>
                    <a:pt x="2913" y="1034"/>
                  </a:cubicBezTo>
                  <a:cubicBezTo>
                    <a:pt x="3034" y="983"/>
                    <a:pt x="3086" y="810"/>
                    <a:pt x="3034" y="690"/>
                  </a:cubicBezTo>
                  <a:lnTo>
                    <a:pt x="2758" y="155"/>
                  </a:lnTo>
                  <a:cubicBezTo>
                    <a:pt x="2724" y="69"/>
                    <a:pt x="2620" y="0"/>
                    <a:pt x="25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5"/>
            <p:cNvSpPr/>
            <p:nvPr/>
          </p:nvSpPr>
          <p:spPr>
            <a:xfrm>
              <a:off x="3732338" y="2655925"/>
              <a:ext cx="42675" cy="52200"/>
            </a:xfrm>
            <a:custGeom>
              <a:rect b="b" l="l" r="r" t="t"/>
              <a:pathLst>
                <a:path extrusionOk="0" h="2088" w="1707">
                  <a:moveTo>
                    <a:pt x="323" y="0"/>
                  </a:moveTo>
                  <a:cubicBezTo>
                    <a:pt x="265" y="0"/>
                    <a:pt x="206" y="18"/>
                    <a:pt x="156" y="54"/>
                  </a:cubicBezTo>
                  <a:cubicBezTo>
                    <a:pt x="35" y="123"/>
                    <a:pt x="1" y="295"/>
                    <a:pt x="87" y="416"/>
                  </a:cubicBezTo>
                  <a:lnTo>
                    <a:pt x="535" y="1036"/>
                  </a:lnTo>
                  <a:lnTo>
                    <a:pt x="87" y="1674"/>
                  </a:lnTo>
                  <a:cubicBezTo>
                    <a:pt x="1" y="1794"/>
                    <a:pt x="35" y="1950"/>
                    <a:pt x="156" y="2036"/>
                  </a:cubicBezTo>
                  <a:cubicBezTo>
                    <a:pt x="207" y="2070"/>
                    <a:pt x="259" y="2087"/>
                    <a:pt x="311" y="2087"/>
                  </a:cubicBezTo>
                  <a:cubicBezTo>
                    <a:pt x="397" y="2087"/>
                    <a:pt x="483" y="2053"/>
                    <a:pt x="535" y="1967"/>
                  </a:cubicBezTo>
                  <a:lnTo>
                    <a:pt x="862" y="1519"/>
                  </a:lnTo>
                  <a:lnTo>
                    <a:pt x="1172" y="1967"/>
                  </a:lnTo>
                  <a:cubicBezTo>
                    <a:pt x="1224" y="2053"/>
                    <a:pt x="1310" y="2087"/>
                    <a:pt x="1396" y="2087"/>
                  </a:cubicBezTo>
                  <a:cubicBezTo>
                    <a:pt x="1448" y="2087"/>
                    <a:pt x="1500" y="2070"/>
                    <a:pt x="1551" y="2036"/>
                  </a:cubicBezTo>
                  <a:cubicBezTo>
                    <a:pt x="1672" y="1950"/>
                    <a:pt x="1707" y="1794"/>
                    <a:pt x="1620" y="1674"/>
                  </a:cubicBezTo>
                  <a:lnTo>
                    <a:pt x="1190" y="1036"/>
                  </a:lnTo>
                  <a:lnTo>
                    <a:pt x="1620" y="416"/>
                  </a:lnTo>
                  <a:cubicBezTo>
                    <a:pt x="1707" y="295"/>
                    <a:pt x="1672" y="123"/>
                    <a:pt x="1551" y="54"/>
                  </a:cubicBezTo>
                  <a:cubicBezTo>
                    <a:pt x="1501" y="18"/>
                    <a:pt x="1442" y="0"/>
                    <a:pt x="1384" y="0"/>
                  </a:cubicBezTo>
                  <a:cubicBezTo>
                    <a:pt x="1302" y="0"/>
                    <a:pt x="1223" y="35"/>
                    <a:pt x="1172" y="106"/>
                  </a:cubicBezTo>
                  <a:lnTo>
                    <a:pt x="862" y="571"/>
                  </a:lnTo>
                  <a:lnTo>
                    <a:pt x="535" y="106"/>
                  </a:lnTo>
                  <a:cubicBezTo>
                    <a:pt x="484" y="35"/>
                    <a:pt x="405" y="0"/>
                    <a:pt x="3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5"/>
            <p:cNvSpPr/>
            <p:nvPr/>
          </p:nvSpPr>
          <p:spPr>
            <a:xfrm>
              <a:off x="3313588" y="2593175"/>
              <a:ext cx="42675" cy="52475"/>
            </a:xfrm>
            <a:custGeom>
              <a:rect b="b" l="l" r="r" t="t"/>
              <a:pathLst>
                <a:path extrusionOk="0" h="2099" w="1707">
                  <a:moveTo>
                    <a:pt x="307" y="0"/>
                  </a:moveTo>
                  <a:cubicBezTo>
                    <a:pt x="254" y="0"/>
                    <a:pt x="201" y="15"/>
                    <a:pt x="156" y="48"/>
                  </a:cubicBezTo>
                  <a:cubicBezTo>
                    <a:pt x="35" y="134"/>
                    <a:pt x="1" y="306"/>
                    <a:pt x="87" y="427"/>
                  </a:cubicBezTo>
                  <a:lnTo>
                    <a:pt x="517" y="1047"/>
                  </a:lnTo>
                  <a:lnTo>
                    <a:pt x="87" y="1668"/>
                  </a:lnTo>
                  <a:cubicBezTo>
                    <a:pt x="1" y="1788"/>
                    <a:pt x="35" y="1961"/>
                    <a:pt x="156" y="2047"/>
                  </a:cubicBezTo>
                  <a:cubicBezTo>
                    <a:pt x="207" y="2081"/>
                    <a:pt x="259" y="2099"/>
                    <a:pt x="311" y="2099"/>
                  </a:cubicBezTo>
                  <a:cubicBezTo>
                    <a:pt x="397" y="2099"/>
                    <a:pt x="483" y="2064"/>
                    <a:pt x="535" y="1978"/>
                  </a:cubicBezTo>
                  <a:lnTo>
                    <a:pt x="1620" y="427"/>
                  </a:lnTo>
                  <a:cubicBezTo>
                    <a:pt x="1707" y="306"/>
                    <a:pt x="1672" y="134"/>
                    <a:pt x="1551" y="48"/>
                  </a:cubicBezTo>
                  <a:cubicBezTo>
                    <a:pt x="1506" y="15"/>
                    <a:pt x="1453" y="0"/>
                    <a:pt x="1400" y="0"/>
                  </a:cubicBezTo>
                  <a:cubicBezTo>
                    <a:pt x="1313" y="0"/>
                    <a:pt x="1226" y="42"/>
                    <a:pt x="1172" y="117"/>
                  </a:cubicBezTo>
                  <a:lnTo>
                    <a:pt x="845" y="582"/>
                  </a:lnTo>
                  <a:lnTo>
                    <a:pt x="535" y="117"/>
                  </a:lnTo>
                  <a:cubicBezTo>
                    <a:pt x="481" y="42"/>
                    <a:pt x="394" y="0"/>
                    <a:pt x="3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5"/>
            <p:cNvSpPr/>
            <p:nvPr/>
          </p:nvSpPr>
          <p:spPr>
            <a:xfrm>
              <a:off x="3626363" y="2830875"/>
              <a:ext cx="22425" cy="13375"/>
            </a:xfrm>
            <a:custGeom>
              <a:rect b="b" l="l" r="r" t="t"/>
              <a:pathLst>
                <a:path extrusionOk="0" h="535" w="897">
                  <a:moveTo>
                    <a:pt x="276" y="1"/>
                  </a:moveTo>
                  <a:cubicBezTo>
                    <a:pt x="121" y="1"/>
                    <a:pt x="0" y="121"/>
                    <a:pt x="0" y="276"/>
                  </a:cubicBezTo>
                  <a:cubicBezTo>
                    <a:pt x="0" y="414"/>
                    <a:pt x="121" y="535"/>
                    <a:pt x="276" y="535"/>
                  </a:cubicBezTo>
                  <a:lnTo>
                    <a:pt x="638" y="535"/>
                  </a:lnTo>
                  <a:cubicBezTo>
                    <a:pt x="776" y="535"/>
                    <a:pt x="896" y="414"/>
                    <a:pt x="896" y="276"/>
                  </a:cubicBezTo>
                  <a:cubicBezTo>
                    <a:pt x="896" y="121"/>
                    <a:pt x="776" y="1"/>
                    <a:pt x="6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5"/>
            <p:cNvSpPr/>
            <p:nvPr/>
          </p:nvSpPr>
          <p:spPr>
            <a:xfrm>
              <a:off x="3626363" y="2807175"/>
              <a:ext cx="22425" cy="13400"/>
            </a:xfrm>
            <a:custGeom>
              <a:rect b="b" l="l" r="r" t="t"/>
              <a:pathLst>
                <a:path extrusionOk="0" h="536" w="897">
                  <a:moveTo>
                    <a:pt x="276" y="1"/>
                  </a:moveTo>
                  <a:cubicBezTo>
                    <a:pt x="121" y="1"/>
                    <a:pt x="0" y="121"/>
                    <a:pt x="0" y="277"/>
                  </a:cubicBezTo>
                  <a:cubicBezTo>
                    <a:pt x="0" y="414"/>
                    <a:pt x="121" y="535"/>
                    <a:pt x="276" y="535"/>
                  </a:cubicBezTo>
                  <a:lnTo>
                    <a:pt x="638" y="535"/>
                  </a:lnTo>
                  <a:cubicBezTo>
                    <a:pt x="776" y="535"/>
                    <a:pt x="896" y="414"/>
                    <a:pt x="896" y="277"/>
                  </a:cubicBezTo>
                  <a:cubicBezTo>
                    <a:pt x="896" y="121"/>
                    <a:pt x="776" y="1"/>
                    <a:pt x="6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5"/>
            <p:cNvSpPr/>
            <p:nvPr/>
          </p:nvSpPr>
          <p:spPr>
            <a:xfrm>
              <a:off x="3659113" y="2802875"/>
              <a:ext cx="13375" cy="49575"/>
            </a:xfrm>
            <a:custGeom>
              <a:rect b="b" l="l" r="r" t="t"/>
              <a:pathLst>
                <a:path extrusionOk="0" h="1983" w="535">
                  <a:moveTo>
                    <a:pt x="276" y="1"/>
                  </a:moveTo>
                  <a:cubicBezTo>
                    <a:pt x="121" y="1"/>
                    <a:pt x="0" y="121"/>
                    <a:pt x="0" y="259"/>
                  </a:cubicBezTo>
                  <a:lnTo>
                    <a:pt x="0" y="1707"/>
                  </a:lnTo>
                  <a:cubicBezTo>
                    <a:pt x="0" y="1862"/>
                    <a:pt x="121" y="1982"/>
                    <a:pt x="276" y="1982"/>
                  </a:cubicBezTo>
                  <a:cubicBezTo>
                    <a:pt x="414" y="1982"/>
                    <a:pt x="534" y="1862"/>
                    <a:pt x="534" y="1707"/>
                  </a:cubicBezTo>
                  <a:lnTo>
                    <a:pt x="534" y="259"/>
                  </a:lnTo>
                  <a:cubicBezTo>
                    <a:pt x="534" y="121"/>
                    <a:pt x="414" y="1"/>
                    <a:pt x="2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5"/>
            <p:cNvSpPr/>
            <p:nvPr/>
          </p:nvSpPr>
          <p:spPr>
            <a:xfrm>
              <a:off x="3681513" y="2811925"/>
              <a:ext cx="42675" cy="40525"/>
            </a:xfrm>
            <a:custGeom>
              <a:rect b="b" l="l" r="r" t="t"/>
              <a:pathLst>
                <a:path extrusionOk="0" h="1621" w="1707">
                  <a:moveTo>
                    <a:pt x="862" y="535"/>
                  </a:moveTo>
                  <a:cubicBezTo>
                    <a:pt x="879" y="535"/>
                    <a:pt x="913" y="535"/>
                    <a:pt x="931" y="552"/>
                  </a:cubicBezTo>
                  <a:cubicBezTo>
                    <a:pt x="1034" y="569"/>
                    <a:pt x="1103" y="638"/>
                    <a:pt x="1120" y="724"/>
                  </a:cubicBezTo>
                  <a:cubicBezTo>
                    <a:pt x="1155" y="845"/>
                    <a:pt x="1103" y="931"/>
                    <a:pt x="1069" y="983"/>
                  </a:cubicBezTo>
                  <a:cubicBezTo>
                    <a:pt x="1017" y="1047"/>
                    <a:pt x="947" y="1082"/>
                    <a:pt x="865" y="1082"/>
                  </a:cubicBezTo>
                  <a:cubicBezTo>
                    <a:pt x="837" y="1082"/>
                    <a:pt x="807" y="1078"/>
                    <a:pt x="776" y="1069"/>
                  </a:cubicBezTo>
                  <a:cubicBezTo>
                    <a:pt x="689" y="1052"/>
                    <a:pt x="620" y="983"/>
                    <a:pt x="586" y="879"/>
                  </a:cubicBezTo>
                  <a:cubicBezTo>
                    <a:pt x="569" y="759"/>
                    <a:pt x="603" y="672"/>
                    <a:pt x="638" y="638"/>
                  </a:cubicBezTo>
                  <a:cubicBezTo>
                    <a:pt x="689" y="569"/>
                    <a:pt x="776" y="535"/>
                    <a:pt x="862" y="535"/>
                  </a:cubicBezTo>
                  <a:close/>
                  <a:moveTo>
                    <a:pt x="862" y="0"/>
                  </a:moveTo>
                  <a:cubicBezTo>
                    <a:pt x="603" y="0"/>
                    <a:pt x="379" y="104"/>
                    <a:pt x="224" y="311"/>
                  </a:cubicBezTo>
                  <a:cubicBezTo>
                    <a:pt x="69" y="517"/>
                    <a:pt x="0" y="776"/>
                    <a:pt x="69" y="1017"/>
                  </a:cubicBezTo>
                  <a:cubicBezTo>
                    <a:pt x="138" y="1310"/>
                    <a:pt x="362" y="1517"/>
                    <a:pt x="655" y="1603"/>
                  </a:cubicBezTo>
                  <a:cubicBezTo>
                    <a:pt x="724" y="1620"/>
                    <a:pt x="793" y="1620"/>
                    <a:pt x="862" y="1620"/>
                  </a:cubicBezTo>
                  <a:cubicBezTo>
                    <a:pt x="1103" y="1620"/>
                    <a:pt x="1344" y="1500"/>
                    <a:pt x="1499" y="1310"/>
                  </a:cubicBezTo>
                  <a:cubicBezTo>
                    <a:pt x="1654" y="1103"/>
                    <a:pt x="1706" y="845"/>
                    <a:pt x="1637" y="604"/>
                  </a:cubicBezTo>
                  <a:cubicBezTo>
                    <a:pt x="1568" y="311"/>
                    <a:pt x="1344" y="87"/>
                    <a:pt x="1069" y="18"/>
                  </a:cubicBezTo>
                  <a:cubicBezTo>
                    <a:pt x="1000" y="0"/>
                    <a:pt x="931" y="0"/>
                    <a:pt x="8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5"/>
            <p:cNvSpPr/>
            <p:nvPr/>
          </p:nvSpPr>
          <p:spPr>
            <a:xfrm>
              <a:off x="3732338" y="2811925"/>
              <a:ext cx="41825" cy="67650"/>
            </a:xfrm>
            <a:custGeom>
              <a:rect b="b" l="l" r="r" t="t"/>
              <a:pathLst>
                <a:path extrusionOk="0" h="2706" w="1673">
                  <a:moveTo>
                    <a:pt x="862" y="535"/>
                  </a:moveTo>
                  <a:cubicBezTo>
                    <a:pt x="879" y="535"/>
                    <a:pt x="914" y="535"/>
                    <a:pt x="931" y="552"/>
                  </a:cubicBezTo>
                  <a:cubicBezTo>
                    <a:pt x="1017" y="569"/>
                    <a:pt x="1103" y="638"/>
                    <a:pt x="1121" y="724"/>
                  </a:cubicBezTo>
                  <a:cubicBezTo>
                    <a:pt x="1155" y="845"/>
                    <a:pt x="1103" y="931"/>
                    <a:pt x="1069" y="983"/>
                  </a:cubicBezTo>
                  <a:cubicBezTo>
                    <a:pt x="1018" y="1047"/>
                    <a:pt x="948" y="1082"/>
                    <a:pt x="866" y="1082"/>
                  </a:cubicBezTo>
                  <a:cubicBezTo>
                    <a:pt x="837" y="1082"/>
                    <a:pt x="807" y="1078"/>
                    <a:pt x="776" y="1069"/>
                  </a:cubicBezTo>
                  <a:cubicBezTo>
                    <a:pt x="690" y="1052"/>
                    <a:pt x="621" y="983"/>
                    <a:pt x="586" y="879"/>
                  </a:cubicBezTo>
                  <a:cubicBezTo>
                    <a:pt x="569" y="759"/>
                    <a:pt x="604" y="672"/>
                    <a:pt x="638" y="638"/>
                  </a:cubicBezTo>
                  <a:cubicBezTo>
                    <a:pt x="690" y="569"/>
                    <a:pt x="776" y="535"/>
                    <a:pt x="862" y="535"/>
                  </a:cubicBezTo>
                  <a:close/>
                  <a:moveTo>
                    <a:pt x="862" y="0"/>
                  </a:moveTo>
                  <a:cubicBezTo>
                    <a:pt x="604" y="0"/>
                    <a:pt x="362" y="104"/>
                    <a:pt x="207" y="311"/>
                  </a:cubicBezTo>
                  <a:cubicBezTo>
                    <a:pt x="52" y="517"/>
                    <a:pt x="1" y="776"/>
                    <a:pt x="69" y="1017"/>
                  </a:cubicBezTo>
                  <a:cubicBezTo>
                    <a:pt x="138" y="1310"/>
                    <a:pt x="362" y="1517"/>
                    <a:pt x="638" y="1603"/>
                  </a:cubicBezTo>
                  <a:cubicBezTo>
                    <a:pt x="724" y="1620"/>
                    <a:pt x="793" y="1620"/>
                    <a:pt x="862" y="1620"/>
                  </a:cubicBezTo>
                  <a:cubicBezTo>
                    <a:pt x="948" y="1620"/>
                    <a:pt x="1052" y="1603"/>
                    <a:pt x="1138" y="1569"/>
                  </a:cubicBezTo>
                  <a:lnTo>
                    <a:pt x="1138" y="1896"/>
                  </a:lnTo>
                  <a:cubicBezTo>
                    <a:pt x="1138" y="2051"/>
                    <a:pt x="1000" y="2172"/>
                    <a:pt x="862" y="2172"/>
                  </a:cubicBezTo>
                  <a:cubicBezTo>
                    <a:pt x="707" y="2172"/>
                    <a:pt x="586" y="2292"/>
                    <a:pt x="586" y="2447"/>
                  </a:cubicBezTo>
                  <a:cubicBezTo>
                    <a:pt x="586" y="2585"/>
                    <a:pt x="707" y="2706"/>
                    <a:pt x="862" y="2706"/>
                  </a:cubicBezTo>
                  <a:cubicBezTo>
                    <a:pt x="1310" y="2706"/>
                    <a:pt x="1672" y="2344"/>
                    <a:pt x="1672" y="1896"/>
                  </a:cubicBezTo>
                  <a:lnTo>
                    <a:pt x="1672" y="810"/>
                  </a:lnTo>
                  <a:cubicBezTo>
                    <a:pt x="1672" y="810"/>
                    <a:pt x="1672" y="810"/>
                    <a:pt x="1672" y="793"/>
                  </a:cubicBezTo>
                  <a:cubicBezTo>
                    <a:pt x="1672" y="741"/>
                    <a:pt x="1655" y="672"/>
                    <a:pt x="1638" y="604"/>
                  </a:cubicBezTo>
                  <a:cubicBezTo>
                    <a:pt x="1569" y="311"/>
                    <a:pt x="1345" y="87"/>
                    <a:pt x="1069" y="18"/>
                  </a:cubicBezTo>
                  <a:cubicBezTo>
                    <a:pt x="1000" y="0"/>
                    <a:pt x="931" y="0"/>
                    <a:pt x="8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5"/>
            <p:cNvSpPr/>
            <p:nvPr/>
          </p:nvSpPr>
          <p:spPr>
            <a:xfrm>
              <a:off x="3578538" y="2802825"/>
              <a:ext cx="42250" cy="49625"/>
            </a:xfrm>
            <a:custGeom>
              <a:rect b="b" l="l" r="r" t="t"/>
              <a:pathLst>
                <a:path extrusionOk="0" h="1985" w="1690">
                  <a:moveTo>
                    <a:pt x="306" y="0"/>
                  </a:moveTo>
                  <a:cubicBezTo>
                    <a:pt x="248" y="0"/>
                    <a:pt x="189" y="18"/>
                    <a:pt x="138" y="54"/>
                  </a:cubicBezTo>
                  <a:cubicBezTo>
                    <a:pt x="18" y="140"/>
                    <a:pt x="1" y="313"/>
                    <a:pt x="87" y="433"/>
                  </a:cubicBezTo>
                  <a:lnTo>
                    <a:pt x="500" y="985"/>
                  </a:lnTo>
                  <a:lnTo>
                    <a:pt x="87" y="1553"/>
                  </a:lnTo>
                  <a:cubicBezTo>
                    <a:pt x="1" y="1674"/>
                    <a:pt x="18" y="1846"/>
                    <a:pt x="138" y="1933"/>
                  </a:cubicBezTo>
                  <a:cubicBezTo>
                    <a:pt x="190" y="1967"/>
                    <a:pt x="242" y="1984"/>
                    <a:pt x="293" y="1984"/>
                  </a:cubicBezTo>
                  <a:cubicBezTo>
                    <a:pt x="380" y="1984"/>
                    <a:pt x="466" y="1950"/>
                    <a:pt x="518" y="1881"/>
                  </a:cubicBezTo>
                  <a:lnTo>
                    <a:pt x="1069" y="1157"/>
                  </a:lnTo>
                  <a:lnTo>
                    <a:pt x="1603" y="433"/>
                  </a:lnTo>
                  <a:cubicBezTo>
                    <a:pt x="1689" y="313"/>
                    <a:pt x="1672" y="140"/>
                    <a:pt x="1551" y="54"/>
                  </a:cubicBezTo>
                  <a:cubicBezTo>
                    <a:pt x="1501" y="18"/>
                    <a:pt x="1442" y="0"/>
                    <a:pt x="1384" y="0"/>
                  </a:cubicBezTo>
                  <a:cubicBezTo>
                    <a:pt x="1302" y="0"/>
                    <a:pt x="1223" y="36"/>
                    <a:pt x="1172" y="106"/>
                  </a:cubicBezTo>
                  <a:lnTo>
                    <a:pt x="845" y="537"/>
                  </a:lnTo>
                  <a:lnTo>
                    <a:pt x="518" y="106"/>
                  </a:lnTo>
                  <a:cubicBezTo>
                    <a:pt x="467" y="36"/>
                    <a:pt x="388" y="0"/>
                    <a:pt x="3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 name="Google Shape;490;p35"/>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491" name="Google Shape;491;p35"/>
          <p:cNvGrpSpPr/>
          <p:nvPr/>
        </p:nvGrpSpPr>
        <p:grpSpPr>
          <a:xfrm>
            <a:off x="998600" y="4799013"/>
            <a:ext cx="7096975" cy="206763"/>
            <a:chOff x="998600" y="4875213"/>
            <a:chExt cx="7096975" cy="206763"/>
          </a:xfrm>
        </p:grpSpPr>
        <p:sp>
          <p:nvSpPr>
            <p:cNvPr id="492" name="Google Shape;492;p35"/>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493" name="Google Shape;493;p35"/>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494" name="Google Shape;494;p35"/>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a:t>
              </a:r>
              <a:r>
                <a:rPr b="1" lang="en" sz="900">
                  <a:solidFill>
                    <a:srgbClr val="FFFFFE"/>
                  </a:solidFill>
                  <a:latin typeface="Muli"/>
                  <a:ea typeface="Muli"/>
                  <a:cs typeface="Muli"/>
                  <a:sym typeface="Muli"/>
                </a:rPr>
                <a:t> Analysis</a:t>
              </a:r>
              <a:endParaRPr b="1" sz="900">
                <a:solidFill>
                  <a:srgbClr val="FFFFFE"/>
                </a:solidFill>
                <a:latin typeface="Muli"/>
                <a:ea typeface="Muli"/>
                <a:cs typeface="Muli"/>
                <a:sym typeface="Muli"/>
              </a:endParaRPr>
            </a:p>
          </p:txBody>
        </p:sp>
        <p:sp>
          <p:nvSpPr>
            <p:cNvPr id="495" name="Google Shape;495;p35"/>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grpSp>
        <p:nvGrpSpPr>
          <p:cNvPr id="496" name="Google Shape;496;p35"/>
          <p:cNvGrpSpPr/>
          <p:nvPr/>
        </p:nvGrpSpPr>
        <p:grpSpPr>
          <a:xfrm>
            <a:off x="6855408" y="1794942"/>
            <a:ext cx="429230" cy="459699"/>
            <a:chOff x="4667216" y="2915382"/>
            <a:chExt cx="320273" cy="318395"/>
          </a:xfrm>
        </p:grpSpPr>
        <p:sp>
          <p:nvSpPr>
            <p:cNvPr id="497" name="Google Shape;497;p35"/>
            <p:cNvSpPr/>
            <p:nvPr/>
          </p:nvSpPr>
          <p:spPr>
            <a:xfrm>
              <a:off x="4686154" y="2938140"/>
              <a:ext cx="166789" cy="163734"/>
            </a:xfrm>
            <a:custGeom>
              <a:rect b="b" l="l" r="r" t="t"/>
              <a:pathLst>
                <a:path extrusionOk="0" h="5144" w="524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5"/>
            <p:cNvSpPr/>
            <p:nvPr/>
          </p:nvSpPr>
          <p:spPr>
            <a:xfrm>
              <a:off x="4667216" y="2915382"/>
              <a:ext cx="320273" cy="318395"/>
            </a:xfrm>
            <a:custGeom>
              <a:rect b="b" l="l" r="r" t="t"/>
              <a:pathLst>
                <a:path extrusionOk="0" h="10003" w="10062">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5"/>
            <p:cNvSpPr/>
            <p:nvPr/>
          </p:nvSpPr>
          <p:spPr>
            <a:xfrm>
              <a:off x="4733899" y="2960772"/>
              <a:ext cx="75469" cy="86546"/>
            </a:xfrm>
            <a:custGeom>
              <a:rect b="b" l="l" r="r" t="t"/>
              <a:pathLst>
                <a:path extrusionOk="0" h="2719" w="2371">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5"/>
            <p:cNvSpPr/>
            <p:nvPr/>
          </p:nvSpPr>
          <p:spPr>
            <a:xfrm>
              <a:off x="4755894" y="3048431"/>
              <a:ext cx="31098" cy="32244"/>
            </a:xfrm>
            <a:custGeom>
              <a:rect b="b" l="l" r="r" t="t"/>
              <a:pathLst>
                <a:path extrusionOk="0" h="1013" w="977">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35"/>
          <p:cNvGrpSpPr/>
          <p:nvPr/>
        </p:nvGrpSpPr>
        <p:grpSpPr>
          <a:xfrm>
            <a:off x="1579119" y="1794947"/>
            <a:ext cx="500258" cy="394215"/>
            <a:chOff x="3075928" y="2445798"/>
            <a:chExt cx="363243" cy="300675"/>
          </a:xfrm>
        </p:grpSpPr>
        <p:sp>
          <p:nvSpPr>
            <p:cNvPr id="502" name="Google Shape;502;p35"/>
            <p:cNvSpPr/>
            <p:nvPr/>
          </p:nvSpPr>
          <p:spPr>
            <a:xfrm>
              <a:off x="3227168" y="2675542"/>
              <a:ext cx="37002" cy="10581"/>
            </a:xfrm>
            <a:custGeom>
              <a:rect b="b" l="l" r="r" t="t"/>
              <a:pathLst>
                <a:path extrusionOk="0" h="334" w="1168">
                  <a:moveTo>
                    <a:pt x="167" y="0"/>
                  </a:moveTo>
                  <a:cubicBezTo>
                    <a:pt x="84" y="0"/>
                    <a:pt x="1" y="72"/>
                    <a:pt x="1" y="167"/>
                  </a:cubicBezTo>
                  <a:cubicBezTo>
                    <a:pt x="1" y="262"/>
                    <a:pt x="84" y="334"/>
                    <a:pt x="167" y="334"/>
                  </a:cubicBezTo>
                  <a:lnTo>
                    <a:pt x="1001" y="334"/>
                  </a:lnTo>
                  <a:cubicBezTo>
                    <a:pt x="1096" y="334"/>
                    <a:pt x="1167" y="262"/>
                    <a:pt x="1167" y="167"/>
                  </a:cubicBezTo>
                  <a:cubicBezTo>
                    <a:pt x="1167" y="72"/>
                    <a:pt x="1096" y="0"/>
                    <a:pt x="10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5"/>
            <p:cNvSpPr/>
            <p:nvPr/>
          </p:nvSpPr>
          <p:spPr>
            <a:xfrm>
              <a:off x="3075928" y="2445798"/>
              <a:ext cx="363243" cy="300675"/>
            </a:xfrm>
            <a:custGeom>
              <a:rect b="b" l="l" r="r" t="t"/>
              <a:pathLst>
                <a:path extrusionOk="0" h="9491" w="11466">
                  <a:moveTo>
                    <a:pt x="7299" y="2787"/>
                  </a:moveTo>
                  <a:cubicBezTo>
                    <a:pt x="7322" y="2895"/>
                    <a:pt x="7370" y="3002"/>
                    <a:pt x="7418" y="3085"/>
                  </a:cubicBezTo>
                  <a:lnTo>
                    <a:pt x="1548" y="3085"/>
                  </a:lnTo>
                  <a:lnTo>
                    <a:pt x="1548" y="2787"/>
                  </a:lnTo>
                  <a:close/>
                  <a:moveTo>
                    <a:pt x="8323" y="4121"/>
                  </a:moveTo>
                  <a:lnTo>
                    <a:pt x="8323" y="6026"/>
                  </a:lnTo>
                  <a:lnTo>
                    <a:pt x="6418" y="6026"/>
                  </a:lnTo>
                  <a:lnTo>
                    <a:pt x="6418" y="4121"/>
                  </a:lnTo>
                  <a:close/>
                  <a:moveTo>
                    <a:pt x="6370" y="8467"/>
                  </a:moveTo>
                  <a:lnTo>
                    <a:pt x="6477" y="8550"/>
                  </a:lnTo>
                  <a:lnTo>
                    <a:pt x="4227" y="8550"/>
                  </a:lnTo>
                  <a:lnTo>
                    <a:pt x="4334" y="8467"/>
                  </a:lnTo>
                  <a:close/>
                  <a:moveTo>
                    <a:pt x="9835" y="8050"/>
                  </a:moveTo>
                  <a:lnTo>
                    <a:pt x="10216" y="8550"/>
                  </a:lnTo>
                  <a:lnTo>
                    <a:pt x="7037" y="8550"/>
                  </a:lnTo>
                  <a:lnTo>
                    <a:pt x="6549" y="8169"/>
                  </a:lnTo>
                  <a:cubicBezTo>
                    <a:pt x="6525" y="8133"/>
                    <a:pt x="6489" y="8133"/>
                    <a:pt x="6441" y="8133"/>
                  </a:cubicBezTo>
                  <a:lnTo>
                    <a:pt x="4286" y="8133"/>
                  </a:lnTo>
                  <a:cubicBezTo>
                    <a:pt x="4239" y="8133"/>
                    <a:pt x="4215" y="8145"/>
                    <a:pt x="4179" y="8169"/>
                  </a:cubicBezTo>
                  <a:lnTo>
                    <a:pt x="3691" y="8550"/>
                  </a:lnTo>
                  <a:lnTo>
                    <a:pt x="524" y="8550"/>
                  </a:lnTo>
                  <a:lnTo>
                    <a:pt x="893" y="8050"/>
                  </a:lnTo>
                  <a:close/>
                  <a:moveTo>
                    <a:pt x="9578" y="0"/>
                  </a:moveTo>
                  <a:cubicBezTo>
                    <a:pt x="9500" y="0"/>
                    <a:pt x="9417" y="68"/>
                    <a:pt x="9406" y="156"/>
                  </a:cubicBezTo>
                  <a:cubicBezTo>
                    <a:pt x="9394" y="240"/>
                    <a:pt x="9466" y="335"/>
                    <a:pt x="9561" y="347"/>
                  </a:cubicBezTo>
                  <a:cubicBezTo>
                    <a:pt x="10454" y="466"/>
                    <a:pt x="11121" y="1228"/>
                    <a:pt x="11121" y="2133"/>
                  </a:cubicBezTo>
                  <a:cubicBezTo>
                    <a:pt x="11121" y="3133"/>
                    <a:pt x="10311" y="3930"/>
                    <a:pt x="9323" y="3930"/>
                  </a:cubicBezTo>
                  <a:cubicBezTo>
                    <a:pt x="8323" y="3930"/>
                    <a:pt x="7513" y="3133"/>
                    <a:pt x="7513" y="2133"/>
                  </a:cubicBezTo>
                  <a:cubicBezTo>
                    <a:pt x="7513" y="1287"/>
                    <a:pt x="8108" y="561"/>
                    <a:pt x="8930" y="382"/>
                  </a:cubicBezTo>
                  <a:cubicBezTo>
                    <a:pt x="9025" y="359"/>
                    <a:pt x="9085" y="275"/>
                    <a:pt x="9061" y="180"/>
                  </a:cubicBezTo>
                  <a:cubicBezTo>
                    <a:pt x="9050" y="104"/>
                    <a:pt x="8969" y="48"/>
                    <a:pt x="8892" y="48"/>
                  </a:cubicBezTo>
                  <a:cubicBezTo>
                    <a:pt x="8885" y="48"/>
                    <a:pt x="8877" y="48"/>
                    <a:pt x="8870" y="49"/>
                  </a:cubicBezTo>
                  <a:cubicBezTo>
                    <a:pt x="8394" y="156"/>
                    <a:pt x="7977" y="406"/>
                    <a:pt x="7668" y="775"/>
                  </a:cubicBezTo>
                  <a:cubicBezTo>
                    <a:pt x="7406" y="1097"/>
                    <a:pt x="7251" y="1466"/>
                    <a:pt x="7203" y="1859"/>
                  </a:cubicBezTo>
                  <a:lnTo>
                    <a:pt x="5513" y="1859"/>
                  </a:lnTo>
                  <a:cubicBezTo>
                    <a:pt x="5417" y="1859"/>
                    <a:pt x="5346" y="1930"/>
                    <a:pt x="5346" y="2014"/>
                  </a:cubicBezTo>
                  <a:cubicBezTo>
                    <a:pt x="5346" y="2109"/>
                    <a:pt x="5417" y="2180"/>
                    <a:pt x="5513" y="2180"/>
                  </a:cubicBezTo>
                  <a:lnTo>
                    <a:pt x="7191" y="2180"/>
                  </a:lnTo>
                  <a:cubicBezTo>
                    <a:pt x="7191" y="2275"/>
                    <a:pt x="7203" y="2359"/>
                    <a:pt x="7215" y="2454"/>
                  </a:cubicBezTo>
                  <a:lnTo>
                    <a:pt x="1381" y="2454"/>
                  </a:lnTo>
                  <a:cubicBezTo>
                    <a:pt x="1298" y="2454"/>
                    <a:pt x="1215" y="2526"/>
                    <a:pt x="1215" y="2609"/>
                  </a:cubicBezTo>
                  <a:lnTo>
                    <a:pt x="1215" y="3240"/>
                  </a:lnTo>
                  <a:lnTo>
                    <a:pt x="1215" y="6955"/>
                  </a:lnTo>
                  <a:cubicBezTo>
                    <a:pt x="1215" y="7050"/>
                    <a:pt x="1298" y="7121"/>
                    <a:pt x="1381" y="7121"/>
                  </a:cubicBezTo>
                  <a:lnTo>
                    <a:pt x="7275" y="7121"/>
                  </a:lnTo>
                  <a:cubicBezTo>
                    <a:pt x="7370" y="7121"/>
                    <a:pt x="7442" y="7050"/>
                    <a:pt x="7442" y="6955"/>
                  </a:cubicBezTo>
                  <a:cubicBezTo>
                    <a:pt x="7442" y="6871"/>
                    <a:pt x="7370" y="6800"/>
                    <a:pt x="7275" y="6800"/>
                  </a:cubicBezTo>
                  <a:lnTo>
                    <a:pt x="1560" y="6800"/>
                  </a:lnTo>
                  <a:lnTo>
                    <a:pt x="1560" y="3418"/>
                  </a:lnTo>
                  <a:lnTo>
                    <a:pt x="7656" y="3418"/>
                  </a:lnTo>
                  <a:cubicBezTo>
                    <a:pt x="7751" y="3549"/>
                    <a:pt x="7858" y="3669"/>
                    <a:pt x="7989" y="3776"/>
                  </a:cubicBezTo>
                  <a:lnTo>
                    <a:pt x="6263" y="3776"/>
                  </a:lnTo>
                  <a:cubicBezTo>
                    <a:pt x="6179" y="3776"/>
                    <a:pt x="6096" y="3847"/>
                    <a:pt x="6096" y="3942"/>
                  </a:cubicBezTo>
                  <a:lnTo>
                    <a:pt x="6096" y="6181"/>
                  </a:lnTo>
                  <a:cubicBezTo>
                    <a:pt x="6096" y="6276"/>
                    <a:pt x="6179" y="6347"/>
                    <a:pt x="6263" y="6347"/>
                  </a:cubicBezTo>
                  <a:lnTo>
                    <a:pt x="8513" y="6347"/>
                  </a:lnTo>
                  <a:cubicBezTo>
                    <a:pt x="8596" y="6347"/>
                    <a:pt x="8680" y="6276"/>
                    <a:pt x="8680" y="6181"/>
                  </a:cubicBezTo>
                  <a:lnTo>
                    <a:pt x="8680" y="4145"/>
                  </a:lnTo>
                  <a:cubicBezTo>
                    <a:pt x="8846" y="4192"/>
                    <a:pt x="9001" y="4240"/>
                    <a:pt x="9168" y="4252"/>
                  </a:cubicBezTo>
                  <a:lnTo>
                    <a:pt x="9168" y="6800"/>
                  </a:lnTo>
                  <a:lnTo>
                    <a:pt x="8096" y="6800"/>
                  </a:lnTo>
                  <a:cubicBezTo>
                    <a:pt x="8001" y="6800"/>
                    <a:pt x="7930" y="6871"/>
                    <a:pt x="7930" y="6955"/>
                  </a:cubicBezTo>
                  <a:cubicBezTo>
                    <a:pt x="7930" y="7050"/>
                    <a:pt x="8001" y="7121"/>
                    <a:pt x="8096" y="7121"/>
                  </a:cubicBezTo>
                  <a:lnTo>
                    <a:pt x="9335" y="7121"/>
                  </a:lnTo>
                  <a:cubicBezTo>
                    <a:pt x="9418" y="7121"/>
                    <a:pt x="9489" y="7050"/>
                    <a:pt x="9489" y="6955"/>
                  </a:cubicBezTo>
                  <a:lnTo>
                    <a:pt x="9489" y="4240"/>
                  </a:lnTo>
                  <a:cubicBezTo>
                    <a:pt x="9585" y="4240"/>
                    <a:pt x="9656" y="4216"/>
                    <a:pt x="9751" y="4204"/>
                  </a:cubicBezTo>
                  <a:lnTo>
                    <a:pt x="9751" y="7705"/>
                  </a:lnTo>
                  <a:lnTo>
                    <a:pt x="965" y="7705"/>
                  </a:lnTo>
                  <a:lnTo>
                    <a:pt x="965" y="2168"/>
                  </a:lnTo>
                  <a:lnTo>
                    <a:pt x="4846" y="2168"/>
                  </a:lnTo>
                  <a:cubicBezTo>
                    <a:pt x="4941" y="2168"/>
                    <a:pt x="5013" y="2097"/>
                    <a:pt x="5013" y="2002"/>
                  </a:cubicBezTo>
                  <a:cubicBezTo>
                    <a:pt x="5013" y="1918"/>
                    <a:pt x="4941" y="1835"/>
                    <a:pt x="4846" y="1835"/>
                  </a:cubicBezTo>
                  <a:lnTo>
                    <a:pt x="786" y="1835"/>
                  </a:lnTo>
                  <a:cubicBezTo>
                    <a:pt x="703" y="1835"/>
                    <a:pt x="619" y="1918"/>
                    <a:pt x="619" y="2002"/>
                  </a:cubicBezTo>
                  <a:lnTo>
                    <a:pt x="619" y="7812"/>
                  </a:lnTo>
                  <a:lnTo>
                    <a:pt x="24" y="8598"/>
                  </a:lnTo>
                  <a:cubicBezTo>
                    <a:pt x="12" y="8622"/>
                    <a:pt x="0" y="8657"/>
                    <a:pt x="0" y="8705"/>
                  </a:cubicBezTo>
                  <a:lnTo>
                    <a:pt x="0" y="9324"/>
                  </a:lnTo>
                  <a:cubicBezTo>
                    <a:pt x="0" y="9419"/>
                    <a:pt x="72" y="9491"/>
                    <a:pt x="167" y="9491"/>
                  </a:cubicBezTo>
                  <a:lnTo>
                    <a:pt x="7930" y="9491"/>
                  </a:lnTo>
                  <a:cubicBezTo>
                    <a:pt x="8025" y="9491"/>
                    <a:pt x="8096" y="9419"/>
                    <a:pt x="8096" y="9324"/>
                  </a:cubicBezTo>
                  <a:cubicBezTo>
                    <a:pt x="8096" y="9241"/>
                    <a:pt x="8025" y="9157"/>
                    <a:pt x="7930" y="9157"/>
                  </a:cubicBezTo>
                  <a:lnTo>
                    <a:pt x="322" y="9157"/>
                  </a:lnTo>
                  <a:lnTo>
                    <a:pt x="322" y="8883"/>
                  </a:lnTo>
                  <a:lnTo>
                    <a:pt x="10359" y="8883"/>
                  </a:lnTo>
                  <a:lnTo>
                    <a:pt x="10359" y="9157"/>
                  </a:lnTo>
                  <a:lnTo>
                    <a:pt x="8585" y="9157"/>
                  </a:lnTo>
                  <a:cubicBezTo>
                    <a:pt x="8501" y="9157"/>
                    <a:pt x="8418" y="9241"/>
                    <a:pt x="8418" y="9324"/>
                  </a:cubicBezTo>
                  <a:cubicBezTo>
                    <a:pt x="8418" y="9419"/>
                    <a:pt x="8501" y="9491"/>
                    <a:pt x="8585" y="9491"/>
                  </a:cubicBezTo>
                  <a:lnTo>
                    <a:pt x="10525" y="9491"/>
                  </a:lnTo>
                  <a:cubicBezTo>
                    <a:pt x="10609" y="9491"/>
                    <a:pt x="10680" y="9419"/>
                    <a:pt x="10680" y="9324"/>
                  </a:cubicBezTo>
                  <a:lnTo>
                    <a:pt x="10680" y="8705"/>
                  </a:lnTo>
                  <a:cubicBezTo>
                    <a:pt x="10680" y="8669"/>
                    <a:pt x="10668" y="8622"/>
                    <a:pt x="10656" y="8598"/>
                  </a:cubicBezTo>
                  <a:lnTo>
                    <a:pt x="10061" y="7812"/>
                  </a:lnTo>
                  <a:lnTo>
                    <a:pt x="10061" y="4097"/>
                  </a:lnTo>
                  <a:cubicBezTo>
                    <a:pt x="10894" y="3823"/>
                    <a:pt x="11466" y="3049"/>
                    <a:pt x="11466" y="2121"/>
                  </a:cubicBezTo>
                  <a:cubicBezTo>
                    <a:pt x="11466" y="1049"/>
                    <a:pt x="10656" y="144"/>
                    <a:pt x="9597" y="1"/>
                  </a:cubicBezTo>
                  <a:cubicBezTo>
                    <a:pt x="9590" y="1"/>
                    <a:pt x="9584" y="0"/>
                    <a:pt x="95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5"/>
            <p:cNvSpPr/>
            <p:nvPr/>
          </p:nvSpPr>
          <p:spPr>
            <a:xfrm>
              <a:off x="3141537" y="2565390"/>
              <a:ext cx="37763" cy="37382"/>
            </a:xfrm>
            <a:custGeom>
              <a:rect b="b" l="l" r="r" t="t"/>
              <a:pathLst>
                <a:path extrusionOk="0" h="1180" w="1192">
                  <a:moveTo>
                    <a:pt x="846" y="322"/>
                  </a:moveTo>
                  <a:lnTo>
                    <a:pt x="846" y="834"/>
                  </a:lnTo>
                  <a:lnTo>
                    <a:pt x="346" y="834"/>
                  </a:lnTo>
                  <a:lnTo>
                    <a:pt x="346" y="322"/>
                  </a:lnTo>
                  <a:close/>
                  <a:moveTo>
                    <a:pt x="156" y="1"/>
                  </a:moveTo>
                  <a:cubicBezTo>
                    <a:pt x="72" y="1"/>
                    <a:pt x="1" y="72"/>
                    <a:pt x="1" y="167"/>
                  </a:cubicBezTo>
                  <a:lnTo>
                    <a:pt x="1" y="1013"/>
                  </a:lnTo>
                  <a:cubicBezTo>
                    <a:pt x="1" y="1096"/>
                    <a:pt x="72" y="1179"/>
                    <a:pt x="156" y="1179"/>
                  </a:cubicBezTo>
                  <a:lnTo>
                    <a:pt x="1013" y="1179"/>
                  </a:lnTo>
                  <a:cubicBezTo>
                    <a:pt x="1096" y="1179"/>
                    <a:pt x="1180" y="1096"/>
                    <a:pt x="1180" y="1013"/>
                  </a:cubicBezTo>
                  <a:lnTo>
                    <a:pt x="1180" y="167"/>
                  </a:lnTo>
                  <a:cubicBezTo>
                    <a:pt x="1191" y="72"/>
                    <a:pt x="1096" y="1"/>
                    <a:pt x="10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5"/>
            <p:cNvSpPr/>
            <p:nvPr/>
          </p:nvSpPr>
          <p:spPr>
            <a:xfrm>
              <a:off x="3185287" y="2565390"/>
              <a:ext cx="73593" cy="10233"/>
            </a:xfrm>
            <a:custGeom>
              <a:rect b="b" l="l" r="r" t="t"/>
              <a:pathLst>
                <a:path extrusionOk="0" h="323" w="2323">
                  <a:moveTo>
                    <a:pt x="168" y="1"/>
                  </a:moveTo>
                  <a:cubicBezTo>
                    <a:pt x="72" y="1"/>
                    <a:pt x="1" y="72"/>
                    <a:pt x="1" y="167"/>
                  </a:cubicBezTo>
                  <a:cubicBezTo>
                    <a:pt x="1" y="251"/>
                    <a:pt x="72" y="322"/>
                    <a:pt x="168" y="322"/>
                  </a:cubicBezTo>
                  <a:lnTo>
                    <a:pt x="2144" y="322"/>
                  </a:lnTo>
                  <a:cubicBezTo>
                    <a:pt x="2239" y="322"/>
                    <a:pt x="2311" y="251"/>
                    <a:pt x="2311" y="167"/>
                  </a:cubicBezTo>
                  <a:cubicBezTo>
                    <a:pt x="2323" y="72"/>
                    <a:pt x="2251" y="1"/>
                    <a:pt x="21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5"/>
            <p:cNvSpPr/>
            <p:nvPr/>
          </p:nvSpPr>
          <p:spPr>
            <a:xfrm>
              <a:off x="3185287" y="2578601"/>
              <a:ext cx="73593" cy="10201"/>
            </a:xfrm>
            <a:custGeom>
              <a:rect b="b" l="l" r="r" t="t"/>
              <a:pathLst>
                <a:path extrusionOk="0" h="322" w="2323">
                  <a:moveTo>
                    <a:pt x="168" y="0"/>
                  </a:moveTo>
                  <a:cubicBezTo>
                    <a:pt x="72" y="0"/>
                    <a:pt x="1" y="72"/>
                    <a:pt x="1" y="167"/>
                  </a:cubicBezTo>
                  <a:cubicBezTo>
                    <a:pt x="1" y="250"/>
                    <a:pt x="72" y="322"/>
                    <a:pt x="168" y="322"/>
                  </a:cubicBezTo>
                  <a:lnTo>
                    <a:pt x="2144" y="322"/>
                  </a:lnTo>
                  <a:cubicBezTo>
                    <a:pt x="2239" y="322"/>
                    <a:pt x="2311" y="250"/>
                    <a:pt x="2311" y="167"/>
                  </a:cubicBezTo>
                  <a:cubicBezTo>
                    <a:pt x="2323" y="72"/>
                    <a:pt x="2251" y="0"/>
                    <a:pt x="21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5"/>
            <p:cNvSpPr/>
            <p:nvPr/>
          </p:nvSpPr>
          <p:spPr>
            <a:xfrm>
              <a:off x="3185287" y="2591811"/>
              <a:ext cx="73212" cy="10201"/>
            </a:xfrm>
            <a:custGeom>
              <a:rect b="b" l="l" r="r" t="t"/>
              <a:pathLst>
                <a:path extrusionOk="0" h="322" w="2311">
                  <a:moveTo>
                    <a:pt x="168" y="0"/>
                  </a:moveTo>
                  <a:cubicBezTo>
                    <a:pt x="72" y="0"/>
                    <a:pt x="1" y="72"/>
                    <a:pt x="1" y="167"/>
                  </a:cubicBezTo>
                  <a:cubicBezTo>
                    <a:pt x="1" y="250"/>
                    <a:pt x="72" y="322"/>
                    <a:pt x="168" y="322"/>
                  </a:cubicBezTo>
                  <a:lnTo>
                    <a:pt x="2144" y="322"/>
                  </a:lnTo>
                  <a:cubicBezTo>
                    <a:pt x="2239" y="322"/>
                    <a:pt x="2311" y="250"/>
                    <a:pt x="2311" y="167"/>
                  </a:cubicBezTo>
                  <a:cubicBezTo>
                    <a:pt x="2311" y="72"/>
                    <a:pt x="2251" y="0"/>
                    <a:pt x="21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5"/>
            <p:cNvSpPr/>
            <p:nvPr/>
          </p:nvSpPr>
          <p:spPr>
            <a:xfrm>
              <a:off x="3141537" y="2609520"/>
              <a:ext cx="37763" cy="37382"/>
            </a:xfrm>
            <a:custGeom>
              <a:rect b="b" l="l" r="r" t="t"/>
              <a:pathLst>
                <a:path extrusionOk="0" h="1180" w="1192">
                  <a:moveTo>
                    <a:pt x="846" y="346"/>
                  </a:moveTo>
                  <a:lnTo>
                    <a:pt x="846" y="858"/>
                  </a:lnTo>
                  <a:lnTo>
                    <a:pt x="346" y="858"/>
                  </a:lnTo>
                  <a:lnTo>
                    <a:pt x="346" y="346"/>
                  </a:lnTo>
                  <a:close/>
                  <a:moveTo>
                    <a:pt x="156" y="1"/>
                  </a:moveTo>
                  <a:cubicBezTo>
                    <a:pt x="72" y="1"/>
                    <a:pt x="1" y="72"/>
                    <a:pt x="1" y="167"/>
                  </a:cubicBezTo>
                  <a:lnTo>
                    <a:pt x="1" y="1013"/>
                  </a:lnTo>
                  <a:cubicBezTo>
                    <a:pt x="1" y="1108"/>
                    <a:pt x="72" y="1179"/>
                    <a:pt x="156" y="1179"/>
                  </a:cubicBezTo>
                  <a:lnTo>
                    <a:pt x="1013" y="1179"/>
                  </a:lnTo>
                  <a:cubicBezTo>
                    <a:pt x="1096" y="1179"/>
                    <a:pt x="1180" y="1108"/>
                    <a:pt x="1180" y="1013"/>
                  </a:cubicBezTo>
                  <a:lnTo>
                    <a:pt x="1180" y="167"/>
                  </a:lnTo>
                  <a:cubicBezTo>
                    <a:pt x="1191" y="72"/>
                    <a:pt x="1096" y="1"/>
                    <a:pt x="10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5"/>
            <p:cNvSpPr/>
            <p:nvPr/>
          </p:nvSpPr>
          <p:spPr>
            <a:xfrm>
              <a:off x="3185287" y="2609520"/>
              <a:ext cx="73212" cy="10613"/>
            </a:xfrm>
            <a:custGeom>
              <a:rect b="b" l="l" r="r" t="t"/>
              <a:pathLst>
                <a:path extrusionOk="0" h="335" w="2311">
                  <a:moveTo>
                    <a:pt x="168" y="1"/>
                  </a:moveTo>
                  <a:cubicBezTo>
                    <a:pt x="72" y="1"/>
                    <a:pt x="1" y="72"/>
                    <a:pt x="1" y="167"/>
                  </a:cubicBezTo>
                  <a:cubicBezTo>
                    <a:pt x="1" y="263"/>
                    <a:pt x="72" y="334"/>
                    <a:pt x="168" y="334"/>
                  </a:cubicBezTo>
                  <a:lnTo>
                    <a:pt x="2144" y="334"/>
                  </a:lnTo>
                  <a:cubicBezTo>
                    <a:pt x="2239" y="334"/>
                    <a:pt x="2311" y="263"/>
                    <a:pt x="2311" y="167"/>
                  </a:cubicBezTo>
                  <a:cubicBezTo>
                    <a:pt x="2311" y="72"/>
                    <a:pt x="2251" y="1"/>
                    <a:pt x="21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5"/>
            <p:cNvSpPr/>
            <p:nvPr/>
          </p:nvSpPr>
          <p:spPr>
            <a:xfrm>
              <a:off x="3185287" y="2622731"/>
              <a:ext cx="73212" cy="10581"/>
            </a:xfrm>
            <a:custGeom>
              <a:rect b="b" l="l" r="r" t="t"/>
              <a:pathLst>
                <a:path extrusionOk="0" h="334" w="2311">
                  <a:moveTo>
                    <a:pt x="168" y="0"/>
                  </a:moveTo>
                  <a:cubicBezTo>
                    <a:pt x="72" y="0"/>
                    <a:pt x="1" y="84"/>
                    <a:pt x="1" y="167"/>
                  </a:cubicBezTo>
                  <a:cubicBezTo>
                    <a:pt x="1" y="262"/>
                    <a:pt x="72" y="334"/>
                    <a:pt x="168" y="334"/>
                  </a:cubicBezTo>
                  <a:lnTo>
                    <a:pt x="2144" y="334"/>
                  </a:lnTo>
                  <a:cubicBezTo>
                    <a:pt x="2239" y="334"/>
                    <a:pt x="2311" y="262"/>
                    <a:pt x="2311" y="167"/>
                  </a:cubicBezTo>
                  <a:cubicBezTo>
                    <a:pt x="2311" y="84"/>
                    <a:pt x="2251" y="0"/>
                    <a:pt x="21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5"/>
            <p:cNvSpPr/>
            <p:nvPr/>
          </p:nvSpPr>
          <p:spPr>
            <a:xfrm>
              <a:off x="3185287" y="2636670"/>
              <a:ext cx="73212" cy="10233"/>
            </a:xfrm>
            <a:custGeom>
              <a:rect b="b" l="l" r="r" t="t"/>
              <a:pathLst>
                <a:path extrusionOk="0" h="323" w="2311">
                  <a:moveTo>
                    <a:pt x="168" y="1"/>
                  </a:moveTo>
                  <a:cubicBezTo>
                    <a:pt x="72" y="1"/>
                    <a:pt x="1" y="72"/>
                    <a:pt x="1" y="156"/>
                  </a:cubicBezTo>
                  <a:cubicBezTo>
                    <a:pt x="1" y="251"/>
                    <a:pt x="72" y="322"/>
                    <a:pt x="168" y="322"/>
                  </a:cubicBezTo>
                  <a:lnTo>
                    <a:pt x="2144" y="322"/>
                  </a:lnTo>
                  <a:cubicBezTo>
                    <a:pt x="2239" y="322"/>
                    <a:pt x="2311" y="251"/>
                    <a:pt x="2311" y="156"/>
                  </a:cubicBezTo>
                  <a:cubicBezTo>
                    <a:pt x="2311" y="72"/>
                    <a:pt x="2251" y="1"/>
                    <a:pt x="21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5"/>
            <p:cNvSpPr/>
            <p:nvPr/>
          </p:nvSpPr>
          <p:spPr>
            <a:xfrm>
              <a:off x="3330509" y="2471839"/>
              <a:ext cx="82653" cy="82653"/>
            </a:xfrm>
            <a:custGeom>
              <a:rect b="b" l="l" r="r" t="t"/>
              <a:pathLst>
                <a:path extrusionOk="0" h="2609" w="2609">
                  <a:moveTo>
                    <a:pt x="346" y="1287"/>
                  </a:moveTo>
                  <a:lnTo>
                    <a:pt x="429" y="1323"/>
                  </a:lnTo>
                  <a:cubicBezTo>
                    <a:pt x="668" y="1418"/>
                    <a:pt x="727" y="1501"/>
                    <a:pt x="727" y="1549"/>
                  </a:cubicBezTo>
                  <a:cubicBezTo>
                    <a:pt x="727" y="1573"/>
                    <a:pt x="668" y="1656"/>
                    <a:pt x="465" y="1775"/>
                  </a:cubicBezTo>
                  <a:cubicBezTo>
                    <a:pt x="394" y="1644"/>
                    <a:pt x="346" y="1489"/>
                    <a:pt x="346" y="1334"/>
                  </a:cubicBezTo>
                  <a:lnTo>
                    <a:pt x="346" y="1311"/>
                  </a:lnTo>
                  <a:lnTo>
                    <a:pt x="346" y="1287"/>
                  </a:lnTo>
                  <a:close/>
                  <a:moveTo>
                    <a:pt x="1203" y="346"/>
                  </a:moveTo>
                  <a:cubicBezTo>
                    <a:pt x="1191" y="358"/>
                    <a:pt x="1180" y="394"/>
                    <a:pt x="1168" y="406"/>
                  </a:cubicBezTo>
                  <a:cubicBezTo>
                    <a:pt x="1025" y="632"/>
                    <a:pt x="1108" y="799"/>
                    <a:pt x="1168" y="882"/>
                  </a:cubicBezTo>
                  <a:cubicBezTo>
                    <a:pt x="1311" y="1096"/>
                    <a:pt x="1525" y="1132"/>
                    <a:pt x="1668" y="1168"/>
                  </a:cubicBezTo>
                  <a:cubicBezTo>
                    <a:pt x="1846" y="1203"/>
                    <a:pt x="1858" y="1203"/>
                    <a:pt x="1882" y="1334"/>
                  </a:cubicBezTo>
                  <a:cubicBezTo>
                    <a:pt x="1882" y="1430"/>
                    <a:pt x="1703" y="1549"/>
                    <a:pt x="1525" y="1656"/>
                  </a:cubicBezTo>
                  <a:cubicBezTo>
                    <a:pt x="1299" y="1787"/>
                    <a:pt x="1049" y="1954"/>
                    <a:pt x="953" y="2192"/>
                  </a:cubicBezTo>
                  <a:cubicBezTo>
                    <a:pt x="870" y="2156"/>
                    <a:pt x="787" y="2120"/>
                    <a:pt x="715" y="2061"/>
                  </a:cubicBezTo>
                  <a:cubicBezTo>
                    <a:pt x="703" y="2037"/>
                    <a:pt x="691" y="2025"/>
                    <a:pt x="668" y="2025"/>
                  </a:cubicBezTo>
                  <a:cubicBezTo>
                    <a:pt x="941" y="1882"/>
                    <a:pt x="1060" y="1704"/>
                    <a:pt x="1060" y="1525"/>
                  </a:cubicBezTo>
                  <a:cubicBezTo>
                    <a:pt x="1060" y="1370"/>
                    <a:pt x="965" y="1168"/>
                    <a:pt x="549" y="1001"/>
                  </a:cubicBezTo>
                  <a:cubicBezTo>
                    <a:pt x="513" y="989"/>
                    <a:pt x="453" y="953"/>
                    <a:pt x="418" y="930"/>
                  </a:cubicBezTo>
                  <a:cubicBezTo>
                    <a:pt x="549" y="596"/>
                    <a:pt x="870" y="394"/>
                    <a:pt x="1203" y="346"/>
                  </a:cubicBezTo>
                  <a:close/>
                  <a:moveTo>
                    <a:pt x="1644" y="394"/>
                  </a:moveTo>
                  <a:cubicBezTo>
                    <a:pt x="1858" y="465"/>
                    <a:pt x="2049" y="644"/>
                    <a:pt x="2180" y="858"/>
                  </a:cubicBezTo>
                  <a:cubicBezTo>
                    <a:pt x="2251" y="989"/>
                    <a:pt x="2275" y="1132"/>
                    <a:pt x="2275" y="1299"/>
                  </a:cubicBezTo>
                  <a:cubicBezTo>
                    <a:pt x="2251" y="1668"/>
                    <a:pt x="2061" y="2001"/>
                    <a:pt x="1727" y="2168"/>
                  </a:cubicBezTo>
                  <a:cubicBezTo>
                    <a:pt x="1596" y="2239"/>
                    <a:pt x="1441" y="2263"/>
                    <a:pt x="1299" y="2263"/>
                  </a:cubicBezTo>
                  <a:cubicBezTo>
                    <a:pt x="1370" y="2168"/>
                    <a:pt x="1501" y="2061"/>
                    <a:pt x="1703" y="1942"/>
                  </a:cubicBezTo>
                  <a:cubicBezTo>
                    <a:pt x="1942" y="1787"/>
                    <a:pt x="2215" y="1608"/>
                    <a:pt x="2203" y="1311"/>
                  </a:cubicBezTo>
                  <a:cubicBezTo>
                    <a:pt x="2192" y="930"/>
                    <a:pt x="1918" y="870"/>
                    <a:pt x="1739" y="822"/>
                  </a:cubicBezTo>
                  <a:cubicBezTo>
                    <a:pt x="1620" y="799"/>
                    <a:pt x="1501" y="775"/>
                    <a:pt x="1441" y="680"/>
                  </a:cubicBezTo>
                  <a:cubicBezTo>
                    <a:pt x="1418" y="632"/>
                    <a:pt x="1465" y="537"/>
                    <a:pt x="1644" y="394"/>
                  </a:cubicBezTo>
                  <a:close/>
                  <a:moveTo>
                    <a:pt x="1299" y="1"/>
                  </a:moveTo>
                  <a:cubicBezTo>
                    <a:pt x="727" y="1"/>
                    <a:pt x="227" y="358"/>
                    <a:pt x="60" y="918"/>
                  </a:cubicBezTo>
                  <a:cubicBezTo>
                    <a:pt x="13" y="1037"/>
                    <a:pt x="1" y="1168"/>
                    <a:pt x="1" y="1299"/>
                  </a:cubicBezTo>
                  <a:lnTo>
                    <a:pt x="1" y="1334"/>
                  </a:lnTo>
                  <a:cubicBezTo>
                    <a:pt x="1" y="1608"/>
                    <a:pt x="96" y="1870"/>
                    <a:pt x="275" y="2085"/>
                  </a:cubicBezTo>
                  <a:lnTo>
                    <a:pt x="275" y="2108"/>
                  </a:lnTo>
                  <a:cubicBezTo>
                    <a:pt x="346" y="2192"/>
                    <a:pt x="418" y="2263"/>
                    <a:pt x="513" y="2346"/>
                  </a:cubicBezTo>
                  <a:cubicBezTo>
                    <a:pt x="656" y="2466"/>
                    <a:pt x="846" y="2537"/>
                    <a:pt x="1049" y="2585"/>
                  </a:cubicBezTo>
                  <a:cubicBezTo>
                    <a:pt x="1120" y="2596"/>
                    <a:pt x="1203" y="2608"/>
                    <a:pt x="1299" y="2608"/>
                  </a:cubicBezTo>
                  <a:cubicBezTo>
                    <a:pt x="1501" y="2608"/>
                    <a:pt x="1703" y="2561"/>
                    <a:pt x="1894" y="2477"/>
                  </a:cubicBezTo>
                  <a:cubicBezTo>
                    <a:pt x="2323" y="2251"/>
                    <a:pt x="2608" y="1811"/>
                    <a:pt x="2608" y="1311"/>
                  </a:cubicBezTo>
                  <a:cubicBezTo>
                    <a:pt x="2596" y="1096"/>
                    <a:pt x="2549" y="894"/>
                    <a:pt x="2442" y="703"/>
                  </a:cubicBezTo>
                  <a:cubicBezTo>
                    <a:pt x="2275" y="370"/>
                    <a:pt x="1965" y="144"/>
                    <a:pt x="1620" y="49"/>
                  </a:cubicBezTo>
                  <a:cubicBezTo>
                    <a:pt x="1525" y="13"/>
                    <a:pt x="1406" y="1"/>
                    <a:pt x="12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 name="Google Shape;513;p35"/>
          <p:cNvSpPr/>
          <p:nvPr/>
        </p:nvSpPr>
        <p:spPr>
          <a:xfrm>
            <a:off x="1166250" y="4776975"/>
            <a:ext cx="9846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36"/>
          <p:cNvSpPr txBox="1"/>
          <p:nvPr>
            <p:ph type="title"/>
          </p:nvPr>
        </p:nvSpPr>
        <p:spPr>
          <a:xfrm>
            <a:off x="3404538" y="452000"/>
            <a:ext cx="22851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a:t>
            </a:r>
            <a:r>
              <a:rPr lang="en"/>
              <a:t>Terms</a:t>
            </a:r>
            <a:endParaRPr/>
          </a:p>
        </p:txBody>
      </p:sp>
      <p:sp>
        <p:nvSpPr>
          <p:cNvPr id="519" name="Google Shape;519;p36"/>
          <p:cNvSpPr txBox="1"/>
          <p:nvPr>
            <p:ph idx="5" type="subTitle"/>
          </p:nvPr>
        </p:nvSpPr>
        <p:spPr>
          <a:xfrm>
            <a:off x="2045025" y="3194125"/>
            <a:ext cx="2371200" cy="10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data is very spread out so the variance is greater than the mean</a:t>
            </a:r>
            <a:endParaRPr/>
          </a:p>
        </p:txBody>
      </p:sp>
      <p:sp>
        <p:nvSpPr>
          <p:cNvPr id="520" name="Google Shape;520;p36"/>
          <p:cNvSpPr txBox="1"/>
          <p:nvPr>
            <p:ph idx="6" type="title"/>
          </p:nvPr>
        </p:nvSpPr>
        <p:spPr>
          <a:xfrm>
            <a:off x="2045023" y="2825430"/>
            <a:ext cx="2371200" cy="3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Overdispersion</a:t>
            </a:r>
            <a:endParaRPr sz="2100"/>
          </a:p>
        </p:txBody>
      </p:sp>
      <p:sp>
        <p:nvSpPr>
          <p:cNvPr id="521" name="Google Shape;521;p36"/>
          <p:cNvSpPr txBox="1"/>
          <p:nvPr>
            <p:ph idx="7" type="subTitle"/>
          </p:nvPr>
        </p:nvSpPr>
        <p:spPr>
          <a:xfrm>
            <a:off x="2094827" y="1672063"/>
            <a:ext cx="2371200" cy="5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Strength of the relationship between two variables, between -1 and 1</a:t>
            </a:r>
            <a:endParaRPr/>
          </a:p>
        </p:txBody>
      </p:sp>
      <p:sp>
        <p:nvSpPr>
          <p:cNvPr id="522" name="Google Shape;522;p36"/>
          <p:cNvSpPr txBox="1"/>
          <p:nvPr>
            <p:ph idx="8" type="title"/>
          </p:nvPr>
        </p:nvSpPr>
        <p:spPr>
          <a:xfrm>
            <a:off x="2045014" y="1303368"/>
            <a:ext cx="2371200" cy="3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a:t>
            </a:r>
            <a:endParaRPr/>
          </a:p>
        </p:txBody>
      </p:sp>
      <p:sp>
        <p:nvSpPr>
          <p:cNvPr id="523" name="Google Shape;523;p36"/>
          <p:cNvSpPr txBox="1"/>
          <p:nvPr>
            <p:ph idx="9" type="subTitle"/>
          </p:nvPr>
        </p:nvSpPr>
        <p:spPr>
          <a:xfrm>
            <a:off x="4754475" y="1672062"/>
            <a:ext cx="2371200" cy="10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data on existing petitions to predict how many signatures future petitions will get</a:t>
            </a:r>
            <a:endParaRPr/>
          </a:p>
        </p:txBody>
      </p:sp>
      <p:sp>
        <p:nvSpPr>
          <p:cNvPr id="524" name="Google Shape;524;p36"/>
          <p:cNvSpPr txBox="1"/>
          <p:nvPr>
            <p:ph idx="13" type="title"/>
          </p:nvPr>
        </p:nvSpPr>
        <p:spPr>
          <a:xfrm>
            <a:off x="4729563" y="1303368"/>
            <a:ext cx="2371200" cy="3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Modeling</a:t>
            </a:r>
            <a:endParaRPr/>
          </a:p>
        </p:txBody>
      </p:sp>
      <p:sp>
        <p:nvSpPr>
          <p:cNvPr id="525" name="Google Shape;525;p36"/>
          <p:cNvSpPr txBox="1"/>
          <p:nvPr>
            <p:ph idx="7" type="subTitle"/>
          </p:nvPr>
        </p:nvSpPr>
        <p:spPr>
          <a:xfrm>
            <a:off x="4742027" y="3194113"/>
            <a:ext cx="2371200" cy="5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Natural Language Processing → using code to analyze text</a:t>
            </a:r>
            <a:endParaRPr/>
          </a:p>
        </p:txBody>
      </p:sp>
      <p:sp>
        <p:nvSpPr>
          <p:cNvPr id="526" name="Google Shape;526;p36"/>
          <p:cNvSpPr txBox="1"/>
          <p:nvPr>
            <p:ph idx="8" type="title"/>
          </p:nvPr>
        </p:nvSpPr>
        <p:spPr>
          <a:xfrm>
            <a:off x="4717114" y="2825418"/>
            <a:ext cx="2371200" cy="3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NLP</a:t>
            </a:r>
            <a:endParaRPr/>
          </a:p>
        </p:txBody>
      </p:sp>
      <p:sp>
        <p:nvSpPr>
          <p:cNvPr id="527" name="Google Shape;527;p36"/>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528" name="Google Shape;528;p36"/>
          <p:cNvGrpSpPr/>
          <p:nvPr/>
        </p:nvGrpSpPr>
        <p:grpSpPr>
          <a:xfrm>
            <a:off x="998600" y="4799013"/>
            <a:ext cx="7096975" cy="206763"/>
            <a:chOff x="998600" y="4875213"/>
            <a:chExt cx="7096975" cy="206763"/>
          </a:xfrm>
        </p:grpSpPr>
        <p:sp>
          <p:nvSpPr>
            <p:cNvPr id="529" name="Google Shape;529;p36"/>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530" name="Google Shape;530;p36"/>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531" name="Google Shape;531;p36"/>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532" name="Google Shape;532;p36"/>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533" name="Google Shape;533;p36"/>
          <p:cNvSpPr/>
          <p:nvPr/>
        </p:nvSpPr>
        <p:spPr>
          <a:xfrm>
            <a:off x="1166250" y="4776975"/>
            <a:ext cx="9846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7"/>
          <p:cNvSpPr txBox="1"/>
          <p:nvPr>
            <p:ph type="title"/>
          </p:nvPr>
        </p:nvSpPr>
        <p:spPr>
          <a:xfrm>
            <a:off x="714300" y="430675"/>
            <a:ext cx="57162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Limitations</a:t>
            </a:r>
            <a:endParaRPr/>
          </a:p>
        </p:txBody>
      </p:sp>
      <p:sp>
        <p:nvSpPr>
          <p:cNvPr id="539" name="Google Shape;539;p37"/>
          <p:cNvSpPr txBox="1"/>
          <p:nvPr>
            <p:ph idx="7" type="subTitle"/>
          </p:nvPr>
        </p:nvSpPr>
        <p:spPr>
          <a:xfrm>
            <a:off x="714300" y="1668700"/>
            <a:ext cx="7785000" cy="874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Deepnote could not handle all 1.6 million rows of data</a:t>
            </a:r>
            <a:endParaRPr sz="1500"/>
          </a:p>
          <a:p>
            <a:pPr indent="-323850" lvl="0" marL="457200" rtl="0" algn="l">
              <a:spcBef>
                <a:spcPts val="0"/>
              </a:spcBef>
              <a:spcAft>
                <a:spcPts val="0"/>
              </a:spcAft>
              <a:buSzPts val="1500"/>
              <a:buChar char="●"/>
            </a:pPr>
            <a:r>
              <a:rPr lang="en" sz="1500"/>
              <a:t>Cannot download the data to run locally due to security concerns</a:t>
            </a:r>
            <a:endParaRPr sz="1500"/>
          </a:p>
          <a:p>
            <a:pPr indent="0" lvl="0" marL="0" rtl="0" algn="l">
              <a:spcBef>
                <a:spcPts val="0"/>
              </a:spcBef>
              <a:spcAft>
                <a:spcPts val="0"/>
              </a:spcAft>
              <a:buNone/>
            </a:pPr>
            <a:r>
              <a:t/>
            </a:r>
            <a:endParaRPr/>
          </a:p>
        </p:txBody>
      </p:sp>
      <p:sp>
        <p:nvSpPr>
          <p:cNvPr id="540" name="Google Shape;540;p37"/>
          <p:cNvSpPr txBox="1"/>
          <p:nvPr>
            <p:ph idx="8" type="title"/>
          </p:nvPr>
        </p:nvSpPr>
        <p:spPr>
          <a:xfrm>
            <a:off x="714299" y="1229625"/>
            <a:ext cx="3734700" cy="3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Barriers</a:t>
            </a:r>
            <a:endParaRPr/>
          </a:p>
        </p:txBody>
      </p:sp>
      <p:sp>
        <p:nvSpPr>
          <p:cNvPr id="541" name="Google Shape;541;p37"/>
          <p:cNvSpPr txBox="1"/>
          <p:nvPr>
            <p:ph idx="8" type="title"/>
          </p:nvPr>
        </p:nvSpPr>
        <p:spPr>
          <a:xfrm>
            <a:off x="714299" y="2675013"/>
            <a:ext cx="3734700" cy="3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Solutions</a:t>
            </a:r>
            <a:endParaRPr/>
          </a:p>
        </p:txBody>
      </p:sp>
      <p:sp>
        <p:nvSpPr>
          <p:cNvPr id="542" name="Google Shape;542;p37"/>
          <p:cNvSpPr txBox="1"/>
          <p:nvPr>
            <p:ph idx="7" type="subTitle"/>
          </p:nvPr>
        </p:nvSpPr>
        <p:spPr>
          <a:xfrm>
            <a:off x="714300" y="3114109"/>
            <a:ext cx="8044500" cy="874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Initially ran analysis on 1000 rows, but then received 1.6 million later</a:t>
            </a:r>
            <a:endParaRPr sz="1500"/>
          </a:p>
          <a:p>
            <a:pPr indent="-323850" lvl="0" marL="457200" rtl="0" algn="l">
              <a:spcBef>
                <a:spcPts val="0"/>
              </a:spcBef>
              <a:spcAft>
                <a:spcPts val="0"/>
              </a:spcAft>
              <a:buSzPts val="1500"/>
              <a:buChar char="●"/>
            </a:pPr>
            <a:r>
              <a:rPr lang="en" sz="1500"/>
              <a:t>From 1.6 million rows, r</a:t>
            </a:r>
            <a:r>
              <a:rPr lang="en" sz="1500"/>
              <a:t>andomly sampled a smaller portion of data </a:t>
            </a:r>
            <a:endParaRPr sz="1500"/>
          </a:p>
          <a:p>
            <a:pPr indent="-323850" lvl="0" marL="457200" rtl="0" algn="l">
              <a:spcBef>
                <a:spcPts val="0"/>
              </a:spcBef>
              <a:spcAft>
                <a:spcPts val="0"/>
              </a:spcAft>
              <a:buSzPts val="1500"/>
              <a:buChar char="●"/>
            </a:pPr>
            <a:r>
              <a:rPr lang="en" sz="1500"/>
              <a:t>Think of our project as a test-run of data analysis on the full dataset!</a:t>
            </a:r>
            <a:endParaRPr sz="1500"/>
          </a:p>
          <a:p>
            <a:pPr indent="0" lvl="0" marL="0" rtl="0" algn="l">
              <a:spcBef>
                <a:spcPts val="0"/>
              </a:spcBef>
              <a:spcAft>
                <a:spcPts val="0"/>
              </a:spcAft>
              <a:buNone/>
            </a:pPr>
            <a:r>
              <a:t/>
            </a:r>
            <a:endParaRPr/>
          </a:p>
        </p:txBody>
      </p:sp>
      <p:sp>
        <p:nvSpPr>
          <p:cNvPr id="543" name="Google Shape;543;p37"/>
          <p:cNvSpPr/>
          <p:nvPr/>
        </p:nvSpPr>
        <p:spPr>
          <a:xfrm>
            <a:off x="0" y="4724475"/>
            <a:ext cx="9170700" cy="394200"/>
          </a:xfrm>
          <a:prstGeom prst="rect">
            <a:avLst/>
          </a:prstGeom>
          <a:solidFill>
            <a:srgbClr val="AC0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0101"/>
              </a:solidFill>
            </a:endParaRPr>
          </a:p>
        </p:txBody>
      </p:sp>
      <p:grpSp>
        <p:nvGrpSpPr>
          <p:cNvPr id="544" name="Google Shape;544;p37"/>
          <p:cNvGrpSpPr/>
          <p:nvPr/>
        </p:nvGrpSpPr>
        <p:grpSpPr>
          <a:xfrm>
            <a:off x="998600" y="4799013"/>
            <a:ext cx="7096975" cy="206763"/>
            <a:chOff x="998600" y="4875213"/>
            <a:chExt cx="7096975" cy="206763"/>
          </a:xfrm>
        </p:grpSpPr>
        <p:sp>
          <p:nvSpPr>
            <p:cNvPr id="545" name="Google Shape;545;p37"/>
            <p:cNvSpPr txBox="1"/>
            <p:nvPr/>
          </p:nvSpPr>
          <p:spPr>
            <a:xfrm>
              <a:off x="998600" y="4875238"/>
              <a:ext cx="13257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Background</a:t>
              </a:r>
              <a:endParaRPr b="1" sz="900">
                <a:solidFill>
                  <a:srgbClr val="FFFFFE"/>
                </a:solidFill>
                <a:latin typeface="Muli"/>
                <a:ea typeface="Muli"/>
                <a:cs typeface="Muli"/>
                <a:sym typeface="Muli"/>
              </a:endParaRPr>
            </a:p>
          </p:txBody>
        </p:sp>
        <p:sp>
          <p:nvSpPr>
            <p:cNvPr id="546" name="Google Shape;546;p37"/>
            <p:cNvSpPr txBox="1"/>
            <p:nvPr/>
          </p:nvSpPr>
          <p:spPr>
            <a:xfrm>
              <a:off x="4555675" y="4875250"/>
              <a:ext cx="14952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Harmful Data</a:t>
              </a:r>
              <a:endParaRPr b="1" sz="900">
                <a:solidFill>
                  <a:srgbClr val="FFFFFE"/>
                </a:solidFill>
                <a:latin typeface="Muli"/>
                <a:ea typeface="Muli"/>
                <a:cs typeface="Muli"/>
                <a:sym typeface="Muli"/>
              </a:endParaRPr>
            </a:p>
          </p:txBody>
        </p:sp>
        <p:sp>
          <p:nvSpPr>
            <p:cNvPr id="547" name="Google Shape;547;p37"/>
            <p:cNvSpPr txBox="1"/>
            <p:nvPr/>
          </p:nvSpPr>
          <p:spPr>
            <a:xfrm>
              <a:off x="2823587" y="4875213"/>
              <a:ext cx="13374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Petition Analysis</a:t>
              </a:r>
              <a:endParaRPr b="1" sz="900">
                <a:solidFill>
                  <a:srgbClr val="FFFFFE"/>
                </a:solidFill>
                <a:latin typeface="Muli"/>
                <a:ea typeface="Muli"/>
                <a:cs typeface="Muli"/>
                <a:sym typeface="Muli"/>
              </a:endParaRPr>
            </a:p>
          </p:txBody>
        </p:sp>
        <p:sp>
          <p:nvSpPr>
            <p:cNvPr id="548" name="Google Shape;548;p37"/>
            <p:cNvSpPr txBox="1"/>
            <p:nvPr/>
          </p:nvSpPr>
          <p:spPr>
            <a:xfrm>
              <a:off x="6445575" y="4875275"/>
              <a:ext cx="1650000" cy="2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E"/>
                  </a:solidFill>
                  <a:latin typeface="Muli"/>
                  <a:ea typeface="Muli"/>
                  <a:cs typeface="Muli"/>
                  <a:sym typeface="Muli"/>
                </a:rPr>
                <a:t>Challenges/Future Work</a:t>
              </a:r>
              <a:endParaRPr b="1" sz="900">
                <a:solidFill>
                  <a:srgbClr val="FFFFFE"/>
                </a:solidFill>
                <a:latin typeface="Muli"/>
                <a:ea typeface="Muli"/>
                <a:cs typeface="Muli"/>
                <a:sym typeface="Muli"/>
              </a:endParaRPr>
            </a:p>
          </p:txBody>
        </p:sp>
      </p:grpSp>
      <p:sp>
        <p:nvSpPr>
          <p:cNvPr id="549" name="Google Shape;549;p37"/>
          <p:cNvSpPr/>
          <p:nvPr/>
        </p:nvSpPr>
        <p:spPr>
          <a:xfrm>
            <a:off x="1166250" y="4776975"/>
            <a:ext cx="984600" cy="289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th Subject for Elementary - 4th Grade: Measurement and Data by Slidesgo">
  <a:themeElements>
    <a:clrScheme name="Simple Light">
      <a:dk1>
        <a:srgbClr val="F00101"/>
      </a:dk1>
      <a:lt1>
        <a:srgbClr val="F5F5F5"/>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0010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